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8" r:id="rId3"/>
    <p:sldId id="259" r:id="rId4"/>
    <p:sldId id="270" r:id="rId5"/>
    <p:sldId id="262" r:id="rId6"/>
    <p:sldId id="271" r:id="rId7"/>
    <p:sldId id="268" r:id="rId8"/>
    <p:sldId id="269" r:id="rId9"/>
    <p:sldId id="266" r:id="rId10"/>
  </p:sldIdLst>
  <p:sldSz cx="10688638" cy="7562850"/>
  <p:notesSz cx="6797675" cy="9926638"/>
  <p:defaultTextStyle>
    <a:defPPr>
      <a:defRPr lang="en-US"/>
    </a:defPPr>
    <a:lvl1pPr algn="l" defTabSz="496888" rtl="0" fontAlgn="base">
      <a:spcBef>
        <a:spcPct val="0"/>
      </a:spcBef>
      <a:spcAft>
        <a:spcPct val="0"/>
      </a:spcAft>
      <a:defRPr kern="1200">
        <a:solidFill>
          <a:schemeClr val="tx1"/>
        </a:solidFill>
        <a:latin typeface="Arial" pitchFamily="34" charset="0"/>
        <a:ea typeface="ヒラギノ角ゴ Pro W3" pitchFamily="124" charset="-128"/>
        <a:cs typeface="+mn-cs"/>
      </a:defRPr>
    </a:lvl1pPr>
    <a:lvl2pPr marL="496888" indent="-39688" algn="l" defTabSz="496888" rtl="0" fontAlgn="base">
      <a:spcBef>
        <a:spcPct val="0"/>
      </a:spcBef>
      <a:spcAft>
        <a:spcPct val="0"/>
      </a:spcAft>
      <a:defRPr kern="1200">
        <a:solidFill>
          <a:schemeClr val="tx1"/>
        </a:solidFill>
        <a:latin typeface="Arial" pitchFamily="34" charset="0"/>
        <a:ea typeface="ヒラギノ角ゴ Pro W3" pitchFamily="124" charset="-128"/>
        <a:cs typeface="+mn-cs"/>
      </a:defRPr>
    </a:lvl2pPr>
    <a:lvl3pPr marL="995363" indent="-80963" algn="l" defTabSz="496888" rtl="0" fontAlgn="base">
      <a:spcBef>
        <a:spcPct val="0"/>
      </a:spcBef>
      <a:spcAft>
        <a:spcPct val="0"/>
      </a:spcAft>
      <a:defRPr kern="1200">
        <a:solidFill>
          <a:schemeClr val="tx1"/>
        </a:solidFill>
        <a:latin typeface="Arial" pitchFamily="34" charset="0"/>
        <a:ea typeface="ヒラギノ角ゴ Pro W3" pitchFamily="124" charset="-128"/>
        <a:cs typeface="+mn-cs"/>
      </a:defRPr>
    </a:lvl3pPr>
    <a:lvl4pPr marL="1492250" indent="-120650" algn="l" defTabSz="496888" rtl="0" fontAlgn="base">
      <a:spcBef>
        <a:spcPct val="0"/>
      </a:spcBef>
      <a:spcAft>
        <a:spcPct val="0"/>
      </a:spcAft>
      <a:defRPr kern="1200">
        <a:solidFill>
          <a:schemeClr val="tx1"/>
        </a:solidFill>
        <a:latin typeface="Arial" pitchFamily="34" charset="0"/>
        <a:ea typeface="ヒラギノ角ゴ Pro W3" pitchFamily="124" charset="-128"/>
        <a:cs typeface="+mn-cs"/>
      </a:defRPr>
    </a:lvl4pPr>
    <a:lvl5pPr marL="1990725" indent="-161925" algn="l" defTabSz="496888" rtl="0" fontAlgn="base">
      <a:spcBef>
        <a:spcPct val="0"/>
      </a:spcBef>
      <a:spcAft>
        <a:spcPct val="0"/>
      </a:spcAft>
      <a:defRPr kern="1200">
        <a:solidFill>
          <a:schemeClr val="tx1"/>
        </a:solidFill>
        <a:latin typeface="Arial" pitchFamily="34" charset="0"/>
        <a:ea typeface="ヒラギノ角ゴ Pro W3" pitchFamily="124" charset="-128"/>
        <a:cs typeface="+mn-cs"/>
      </a:defRPr>
    </a:lvl5pPr>
    <a:lvl6pPr marL="2286000" algn="l" defTabSz="914400" rtl="0" eaLnBrk="1" latinLnBrk="0" hangingPunct="1">
      <a:defRPr kern="1200">
        <a:solidFill>
          <a:schemeClr val="tx1"/>
        </a:solidFill>
        <a:latin typeface="Arial" pitchFamily="34" charset="0"/>
        <a:ea typeface="ヒラギノ角ゴ Pro W3" pitchFamily="124" charset="-128"/>
        <a:cs typeface="+mn-cs"/>
      </a:defRPr>
    </a:lvl6pPr>
    <a:lvl7pPr marL="2743200" algn="l" defTabSz="914400" rtl="0" eaLnBrk="1" latinLnBrk="0" hangingPunct="1">
      <a:defRPr kern="1200">
        <a:solidFill>
          <a:schemeClr val="tx1"/>
        </a:solidFill>
        <a:latin typeface="Arial" pitchFamily="34" charset="0"/>
        <a:ea typeface="ヒラギノ角ゴ Pro W3" pitchFamily="124" charset="-128"/>
        <a:cs typeface="+mn-cs"/>
      </a:defRPr>
    </a:lvl7pPr>
    <a:lvl8pPr marL="3200400" algn="l" defTabSz="914400" rtl="0" eaLnBrk="1" latinLnBrk="0" hangingPunct="1">
      <a:defRPr kern="1200">
        <a:solidFill>
          <a:schemeClr val="tx1"/>
        </a:solidFill>
        <a:latin typeface="Arial" pitchFamily="34" charset="0"/>
        <a:ea typeface="ヒラギノ角ゴ Pro W3" pitchFamily="124" charset="-128"/>
        <a:cs typeface="+mn-cs"/>
      </a:defRPr>
    </a:lvl8pPr>
    <a:lvl9pPr marL="3657600" algn="l" defTabSz="914400" rtl="0" eaLnBrk="1" latinLnBrk="0" hangingPunct="1">
      <a:defRPr kern="1200">
        <a:solidFill>
          <a:schemeClr val="tx1"/>
        </a:solidFill>
        <a:latin typeface="Arial" pitchFamily="34" charset="0"/>
        <a:ea typeface="ヒラギノ角ゴ Pro W3" pitchFamily="12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srgbClr val="FF0000"/>
    </p:penClr>
  </p:showPr>
  <p:clrMru>
    <a:srgbClr val="8D9092"/>
    <a:srgbClr val="86263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napToObjects="1">
      <p:cViewPr varScale="1">
        <p:scale>
          <a:sx n="66" d="100"/>
          <a:sy n="66" d="100"/>
        </p:scale>
        <p:origin x="-1800" y="-102"/>
      </p:cViewPr>
      <p:guideLst>
        <p:guide orient="horz" pos="2382"/>
        <p:guide pos="3367"/>
      </p:guideLst>
    </p:cSldViewPr>
  </p:slideViewPr>
  <p:notesTextViewPr>
    <p:cViewPr>
      <p:scale>
        <a:sx n="100" d="100"/>
        <a:sy n="100" d="100"/>
      </p:scale>
      <p:origin x="0" y="0"/>
    </p:cViewPr>
  </p:notesTextViewPr>
  <p:notesViewPr>
    <p:cSldViewPr snapToGrid="0" snapToObjects="1">
      <p:cViewPr varScale="1">
        <p:scale>
          <a:sx n="51" d="100"/>
          <a:sy n="51" d="100"/>
        </p:scale>
        <p:origin x="-2970" y="-96"/>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EF33238-FD34-4685-B142-37FAFCA7EAEB}" type="datetimeFigureOut">
              <a:rPr lang="en-AU" smtClean="0"/>
              <a:t>4/12/2015</a:t>
            </a:fld>
            <a:endParaRPr lang="en-AU"/>
          </a:p>
        </p:txBody>
      </p:sp>
      <p:sp>
        <p:nvSpPr>
          <p:cNvPr id="4" name="Slide Image Placeholder 3"/>
          <p:cNvSpPr>
            <a:spLocks noGrp="1" noRot="1" noChangeAspect="1"/>
          </p:cNvSpPr>
          <p:nvPr>
            <p:ph type="sldImg" idx="2"/>
          </p:nvPr>
        </p:nvSpPr>
        <p:spPr>
          <a:xfrm>
            <a:off x="768350" y="744538"/>
            <a:ext cx="526097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7EB482C7-1859-41DE-89D3-237F6A0D467C}" type="slidenum">
              <a:rPr lang="en-AU" smtClean="0"/>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648" y="2349390"/>
            <a:ext cx="9085342" cy="1621111"/>
          </a:xfrm>
        </p:spPr>
        <p:txBody>
          <a:bodyPr/>
          <a:lstStyle/>
          <a:p>
            <a:r>
              <a:rPr lang="en-AU" dirty="0" smtClean="0"/>
              <a:t>Click to edit Master title style</a:t>
            </a:r>
            <a:endParaRPr lang="en-US" dirty="0"/>
          </a:p>
        </p:txBody>
      </p:sp>
      <p:sp>
        <p:nvSpPr>
          <p:cNvPr id="3" name="Subtitle 2"/>
          <p:cNvSpPr>
            <a:spLocks noGrp="1"/>
          </p:cNvSpPr>
          <p:nvPr>
            <p:ph type="subTitle" idx="1"/>
          </p:nvPr>
        </p:nvSpPr>
        <p:spPr>
          <a:xfrm>
            <a:off x="1603299" y="4285615"/>
            <a:ext cx="7482047" cy="1932728"/>
          </a:xfrm>
        </p:spPr>
        <p:txBody>
          <a:bodyPr/>
          <a:lstStyle>
            <a:lvl1pPr marL="0" indent="0" algn="ctr">
              <a:buNone/>
              <a:defRPr>
                <a:solidFill>
                  <a:schemeClr val="tx1">
                    <a:tint val="75000"/>
                  </a:schemeClr>
                </a:solidFill>
              </a:defRPr>
            </a:lvl1pPr>
            <a:lvl2pPr marL="497709" indent="0" algn="ctr">
              <a:buNone/>
              <a:defRPr>
                <a:solidFill>
                  <a:schemeClr val="tx1">
                    <a:tint val="75000"/>
                  </a:schemeClr>
                </a:solidFill>
              </a:defRPr>
            </a:lvl2pPr>
            <a:lvl3pPr marL="995421" indent="0" algn="ctr">
              <a:buNone/>
              <a:defRPr>
                <a:solidFill>
                  <a:schemeClr val="tx1">
                    <a:tint val="75000"/>
                  </a:schemeClr>
                </a:solidFill>
              </a:defRPr>
            </a:lvl3pPr>
            <a:lvl4pPr marL="1493130" indent="0" algn="ctr">
              <a:buNone/>
              <a:defRPr>
                <a:solidFill>
                  <a:schemeClr val="tx1">
                    <a:tint val="75000"/>
                  </a:schemeClr>
                </a:solidFill>
              </a:defRPr>
            </a:lvl4pPr>
            <a:lvl5pPr marL="1990841" indent="0" algn="ctr">
              <a:buNone/>
              <a:defRPr>
                <a:solidFill>
                  <a:schemeClr val="tx1">
                    <a:tint val="75000"/>
                  </a:schemeClr>
                </a:solidFill>
              </a:defRPr>
            </a:lvl5pPr>
            <a:lvl6pPr marL="2488549" indent="0" algn="ctr">
              <a:buNone/>
              <a:defRPr>
                <a:solidFill>
                  <a:schemeClr val="tx1">
                    <a:tint val="75000"/>
                  </a:schemeClr>
                </a:solidFill>
              </a:defRPr>
            </a:lvl6pPr>
            <a:lvl7pPr marL="2986263" indent="0" algn="ctr">
              <a:buNone/>
              <a:defRPr>
                <a:solidFill>
                  <a:schemeClr val="tx1">
                    <a:tint val="75000"/>
                  </a:schemeClr>
                </a:solidFill>
              </a:defRPr>
            </a:lvl7pPr>
            <a:lvl8pPr marL="3483972" indent="0" algn="ctr">
              <a:buNone/>
              <a:defRPr>
                <a:solidFill>
                  <a:schemeClr val="tx1">
                    <a:tint val="75000"/>
                  </a:schemeClr>
                </a:solidFill>
              </a:defRPr>
            </a:lvl8pPr>
            <a:lvl9pPr marL="3981682"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76B6B68-62CF-451F-AC3A-F59DE750E03E}" type="datetime1">
              <a:rPr lang="en-US"/>
              <a:pPr>
                <a:defRPr/>
              </a:pPr>
              <a:t>12/4/2015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42E014B-722B-4EF5-B31C-A0296EDA9D2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DC69BF6-39A7-45F7-BBD4-B7611FFCD5ED}" type="datetime1">
              <a:rPr lang="en-US"/>
              <a:pPr>
                <a:defRPr/>
              </a:pPr>
              <a:t>12/4/2015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EDDE0C-59F6-42C1-97A1-729F6597B2F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49262" y="302866"/>
            <a:ext cx="2404944" cy="6452932"/>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534435" y="302866"/>
            <a:ext cx="7036687" cy="6452932"/>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E243B35-BACA-43E3-A5D0-112DCF77AF9E}" type="datetime1">
              <a:rPr lang="en-US"/>
              <a:pPr>
                <a:defRPr/>
              </a:pPr>
              <a:t>12/4/2015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4CF4DC-D245-424A-811D-B4E511E981F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2F39E40-E6A1-4F46-9427-D25629A94D29}" type="datetime1">
              <a:rPr lang="en-US"/>
              <a:pPr>
                <a:defRPr/>
              </a:pPr>
              <a:t>12/4/2015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851108-5AD1-47CF-9133-61B38469DA0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329" y="4859833"/>
            <a:ext cx="9085342" cy="1502066"/>
          </a:xfrm>
        </p:spPr>
        <p:txBody>
          <a:bodyPr anchor="t"/>
          <a:lstStyle>
            <a:lvl1pPr algn="l">
              <a:defRPr sz="4400" b="1" cap="all"/>
            </a:lvl1pPr>
          </a:lstStyle>
          <a:p>
            <a:r>
              <a:rPr lang="en-AU" smtClean="0"/>
              <a:t>Click to edit Master title style</a:t>
            </a:r>
            <a:endParaRPr lang="en-US"/>
          </a:p>
        </p:txBody>
      </p:sp>
      <p:sp>
        <p:nvSpPr>
          <p:cNvPr id="3" name="Text Placeholder 2"/>
          <p:cNvSpPr>
            <a:spLocks noGrp="1"/>
          </p:cNvSpPr>
          <p:nvPr>
            <p:ph type="body" idx="1"/>
          </p:nvPr>
        </p:nvSpPr>
        <p:spPr>
          <a:xfrm>
            <a:off x="844329" y="3205462"/>
            <a:ext cx="9085342" cy="1654373"/>
          </a:xfrm>
        </p:spPr>
        <p:txBody>
          <a:bodyPr anchor="b"/>
          <a:lstStyle>
            <a:lvl1pPr marL="0" indent="0">
              <a:buNone/>
              <a:defRPr sz="2200">
                <a:solidFill>
                  <a:schemeClr val="tx1">
                    <a:tint val="75000"/>
                  </a:schemeClr>
                </a:solidFill>
              </a:defRPr>
            </a:lvl1pPr>
            <a:lvl2pPr marL="497709" indent="0">
              <a:buNone/>
              <a:defRPr sz="2000">
                <a:solidFill>
                  <a:schemeClr val="tx1">
                    <a:tint val="75000"/>
                  </a:schemeClr>
                </a:solidFill>
              </a:defRPr>
            </a:lvl2pPr>
            <a:lvl3pPr marL="995421" indent="0">
              <a:buNone/>
              <a:defRPr sz="1700">
                <a:solidFill>
                  <a:schemeClr val="tx1">
                    <a:tint val="75000"/>
                  </a:schemeClr>
                </a:solidFill>
              </a:defRPr>
            </a:lvl3pPr>
            <a:lvl4pPr marL="1493130" indent="0">
              <a:buNone/>
              <a:defRPr sz="1500">
                <a:solidFill>
                  <a:schemeClr val="tx1">
                    <a:tint val="75000"/>
                  </a:schemeClr>
                </a:solidFill>
              </a:defRPr>
            </a:lvl4pPr>
            <a:lvl5pPr marL="1990841" indent="0">
              <a:buNone/>
              <a:defRPr sz="1500">
                <a:solidFill>
                  <a:schemeClr val="tx1">
                    <a:tint val="75000"/>
                  </a:schemeClr>
                </a:solidFill>
              </a:defRPr>
            </a:lvl5pPr>
            <a:lvl6pPr marL="2488549" indent="0">
              <a:buNone/>
              <a:defRPr sz="1500">
                <a:solidFill>
                  <a:schemeClr val="tx1">
                    <a:tint val="75000"/>
                  </a:schemeClr>
                </a:solidFill>
              </a:defRPr>
            </a:lvl6pPr>
            <a:lvl7pPr marL="2986263" indent="0">
              <a:buNone/>
              <a:defRPr sz="1500">
                <a:solidFill>
                  <a:schemeClr val="tx1">
                    <a:tint val="75000"/>
                  </a:schemeClr>
                </a:solidFill>
              </a:defRPr>
            </a:lvl7pPr>
            <a:lvl8pPr marL="3483972" indent="0">
              <a:buNone/>
              <a:defRPr sz="1500">
                <a:solidFill>
                  <a:schemeClr val="tx1">
                    <a:tint val="75000"/>
                  </a:schemeClr>
                </a:solidFill>
              </a:defRPr>
            </a:lvl8pPr>
            <a:lvl9pPr marL="3981682" indent="0">
              <a:buNone/>
              <a:defRPr sz="15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F8912EB-D10C-4F16-A43E-E3D87993A15B}" type="datetime1">
              <a:rPr lang="en-US"/>
              <a:pPr>
                <a:defRPr/>
              </a:pPr>
              <a:t>12/4/2015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9485FA2-F770-4D63-81D0-44808DEB339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534433" y="1764670"/>
            <a:ext cx="4720815" cy="4991131"/>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5433391" y="1764670"/>
            <a:ext cx="4720815" cy="4991131"/>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32BA506-8185-4FD7-BF80-C35A531AC1C5}" type="datetime1">
              <a:rPr lang="en-US"/>
              <a:pPr>
                <a:defRPr/>
              </a:pPr>
              <a:t>12/4/2015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14042BC-44D8-4C2A-AA05-419525762D2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534433" y="1692892"/>
            <a:ext cx="4722671" cy="705515"/>
          </a:xfrm>
        </p:spPr>
        <p:txBody>
          <a:bodyPr anchor="b"/>
          <a:lstStyle>
            <a:lvl1pPr marL="0" indent="0">
              <a:buNone/>
              <a:defRPr sz="2600" b="1"/>
            </a:lvl1pPr>
            <a:lvl2pPr marL="497709" indent="0">
              <a:buNone/>
              <a:defRPr sz="2200" b="1"/>
            </a:lvl2pPr>
            <a:lvl3pPr marL="995421" indent="0">
              <a:buNone/>
              <a:defRPr sz="2000" b="1"/>
            </a:lvl3pPr>
            <a:lvl4pPr marL="1493130" indent="0">
              <a:buNone/>
              <a:defRPr sz="1700" b="1"/>
            </a:lvl4pPr>
            <a:lvl5pPr marL="1990841" indent="0">
              <a:buNone/>
              <a:defRPr sz="1700" b="1"/>
            </a:lvl5pPr>
            <a:lvl6pPr marL="2488549" indent="0">
              <a:buNone/>
              <a:defRPr sz="1700" b="1"/>
            </a:lvl6pPr>
            <a:lvl7pPr marL="2986263" indent="0">
              <a:buNone/>
              <a:defRPr sz="1700" b="1"/>
            </a:lvl7pPr>
            <a:lvl8pPr marL="3483972" indent="0">
              <a:buNone/>
              <a:defRPr sz="1700" b="1"/>
            </a:lvl8pPr>
            <a:lvl9pPr marL="3981682" indent="0">
              <a:buNone/>
              <a:defRPr sz="1700" b="1"/>
            </a:lvl9pPr>
          </a:lstStyle>
          <a:p>
            <a:pPr lvl="0"/>
            <a:r>
              <a:rPr lang="en-AU" smtClean="0"/>
              <a:t>Click to edit Master text styles</a:t>
            </a:r>
          </a:p>
        </p:txBody>
      </p:sp>
      <p:sp>
        <p:nvSpPr>
          <p:cNvPr id="4" name="Content Placeholder 3"/>
          <p:cNvSpPr>
            <a:spLocks noGrp="1"/>
          </p:cNvSpPr>
          <p:nvPr>
            <p:ph sz="half" idx="2"/>
          </p:nvPr>
        </p:nvSpPr>
        <p:spPr>
          <a:xfrm>
            <a:off x="534433" y="2398407"/>
            <a:ext cx="4722671" cy="4357393"/>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5429680" y="1692892"/>
            <a:ext cx="4724527" cy="705515"/>
          </a:xfrm>
        </p:spPr>
        <p:txBody>
          <a:bodyPr anchor="b"/>
          <a:lstStyle>
            <a:lvl1pPr marL="0" indent="0">
              <a:buNone/>
              <a:defRPr sz="2600" b="1"/>
            </a:lvl1pPr>
            <a:lvl2pPr marL="497709" indent="0">
              <a:buNone/>
              <a:defRPr sz="2200" b="1"/>
            </a:lvl2pPr>
            <a:lvl3pPr marL="995421" indent="0">
              <a:buNone/>
              <a:defRPr sz="2000" b="1"/>
            </a:lvl3pPr>
            <a:lvl4pPr marL="1493130" indent="0">
              <a:buNone/>
              <a:defRPr sz="1700" b="1"/>
            </a:lvl4pPr>
            <a:lvl5pPr marL="1990841" indent="0">
              <a:buNone/>
              <a:defRPr sz="1700" b="1"/>
            </a:lvl5pPr>
            <a:lvl6pPr marL="2488549" indent="0">
              <a:buNone/>
              <a:defRPr sz="1700" b="1"/>
            </a:lvl6pPr>
            <a:lvl7pPr marL="2986263" indent="0">
              <a:buNone/>
              <a:defRPr sz="1700" b="1"/>
            </a:lvl7pPr>
            <a:lvl8pPr marL="3483972" indent="0">
              <a:buNone/>
              <a:defRPr sz="1700" b="1"/>
            </a:lvl8pPr>
            <a:lvl9pPr marL="3981682" indent="0">
              <a:buNone/>
              <a:defRPr sz="1700" b="1"/>
            </a:lvl9pPr>
          </a:lstStyle>
          <a:p>
            <a:pPr lvl="0"/>
            <a:r>
              <a:rPr lang="en-AU" smtClean="0"/>
              <a:t>Click to edit Master text styles</a:t>
            </a:r>
          </a:p>
        </p:txBody>
      </p:sp>
      <p:sp>
        <p:nvSpPr>
          <p:cNvPr id="6" name="Content Placeholder 5"/>
          <p:cNvSpPr>
            <a:spLocks noGrp="1"/>
          </p:cNvSpPr>
          <p:nvPr>
            <p:ph sz="quarter" idx="4"/>
          </p:nvPr>
        </p:nvSpPr>
        <p:spPr>
          <a:xfrm>
            <a:off x="5429680" y="2398407"/>
            <a:ext cx="4724527" cy="4357393"/>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D5EC09E-3AAA-4EBD-B728-68A16FC7CB74}" type="datetime1">
              <a:rPr lang="en-US"/>
              <a:pPr>
                <a:defRPr/>
              </a:pPr>
              <a:t>12/4/2015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AD6B626-DFF6-4EC5-8FD0-C79AA9FC9EA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0BDC6C6-A425-43F5-A55A-A2EE59D97E5B}" type="datetime1">
              <a:rPr lang="en-US"/>
              <a:pPr>
                <a:defRPr/>
              </a:pPr>
              <a:t>12/4/2015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9FB7605-EB6B-464B-98A6-286796A0C8B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EB09DBB-ACCE-4E1A-94C0-571BB7307A31}" type="datetime1">
              <a:rPr lang="en-US"/>
              <a:pPr>
                <a:defRPr/>
              </a:pPr>
              <a:t>12/4/2015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38F78FA-4D40-434E-981E-F1686A6467D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435" y="301113"/>
            <a:ext cx="3516489" cy="1281483"/>
          </a:xfrm>
        </p:spPr>
        <p:txBody>
          <a:bodyPr anchor="b"/>
          <a:lstStyle>
            <a:lvl1pPr algn="l">
              <a:defRPr sz="2200" b="1"/>
            </a:lvl1pPr>
          </a:lstStyle>
          <a:p>
            <a:r>
              <a:rPr lang="en-AU" smtClean="0"/>
              <a:t>Click to edit Master title style</a:t>
            </a:r>
            <a:endParaRPr lang="en-US"/>
          </a:p>
        </p:txBody>
      </p:sp>
      <p:sp>
        <p:nvSpPr>
          <p:cNvPr id="3" name="Content Placeholder 2"/>
          <p:cNvSpPr>
            <a:spLocks noGrp="1"/>
          </p:cNvSpPr>
          <p:nvPr>
            <p:ph idx="1"/>
          </p:nvPr>
        </p:nvSpPr>
        <p:spPr>
          <a:xfrm>
            <a:off x="4178965" y="301118"/>
            <a:ext cx="5975245" cy="6454683"/>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534435" y="1582598"/>
            <a:ext cx="3516489" cy="5173200"/>
          </a:xfrm>
        </p:spPr>
        <p:txBody>
          <a:bodyPr/>
          <a:lstStyle>
            <a:lvl1pPr marL="0" indent="0">
              <a:buNone/>
              <a:defRPr sz="1500"/>
            </a:lvl1pPr>
            <a:lvl2pPr marL="497709" indent="0">
              <a:buNone/>
              <a:defRPr sz="1300"/>
            </a:lvl2pPr>
            <a:lvl3pPr marL="995421" indent="0">
              <a:buNone/>
              <a:defRPr sz="1100"/>
            </a:lvl3pPr>
            <a:lvl4pPr marL="1493130" indent="0">
              <a:buNone/>
              <a:defRPr sz="1000"/>
            </a:lvl4pPr>
            <a:lvl5pPr marL="1990841" indent="0">
              <a:buNone/>
              <a:defRPr sz="1000"/>
            </a:lvl5pPr>
            <a:lvl6pPr marL="2488549" indent="0">
              <a:buNone/>
              <a:defRPr sz="1000"/>
            </a:lvl6pPr>
            <a:lvl7pPr marL="2986263" indent="0">
              <a:buNone/>
              <a:defRPr sz="1000"/>
            </a:lvl7pPr>
            <a:lvl8pPr marL="3483972" indent="0">
              <a:buNone/>
              <a:defRPr sz="1000"/>
            </a:lvl8pPr>
            <a:lvl9pPr marL="3981682" indent="0">
              <a:buNone/>
              <a:defRPr sz="1000"/>
            </a:lvl9pPr>
          </a:lstStyle>
          <a:p>
            <a:pPr lvl="0"/>
            <a:r>
              <a:rPr lang="en-AU"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EA72C00-83FE-44ED-A825-E4631130CDF2}" type="datetime1">
              <a:rPr lang="en-US"/>
              <a:pPr>
                <a:defRPr/>
              </a:pPr>
              <a:t>12/4/2015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ED8A82-1810-4268-9CAE-9104E702F68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047" y="5293995"/>
            <a:ext cx="6413183" cy="624986"/>
          </a:xfrm>
        </p:spPr>
        <p:txBody>
          <a:bodyPr anchor="b"/>
          <a:lstStyle>
            <a:lvl1pPr algn="l">
              <a:defRPr sz="2200" b="1"/>
            </a:lvl1pPr>
          </a:lstStyle>
          <a:p>
            <a:r>
              <a:rPr lang="en-AU" smtClean="0"/>
              <a:t>Click to edit Master title style</a:t>
            </a:r>
            <a:endParaRPr lang="en-US"/>
          </a:p>
        </p:txBody>
      </p:sp>
      <p:sp>
        <p:nvSpPr>
          <p:cNvPr id="3" name="Picture Placeholder 2"/>
          <p:cNvSpPr>
            <a:spLocks noGrp="1"/>
          </p:cNvSpPr>
          <p:nvPr>
            <p:ph type="pic" idx="1"/>
          </p:nvPr>
        </p:nvSpPr>
        <p:spPr>
          <a:xfrm>
            <a:off x="2095047" y="675755"/>
            <a:ext cx="6413183" cy="4537710"/>
          </a:xfrm>
        </p:spPr>
        <p:txBody>
          <a:bodyPr rtlCol="0">
            <a:normAutofit/>
          </a:bodyPr>
          <a:lstStyle>
            <a:lvl1pPr marL="0" indent="0">
              <a:buNone/>
              <a:defRPr sz="3500"/>
            </a:lvl1pPr>
            <a:lvl2pPr marL="497709" indent="0">
              <a:buNone/>
              <a:defRPr sz="3000"/>
            </a:lvl2pPr>
            <a:lvl3pPr marL="995421" indent="0">
              <a:buNone/>
              <a:defRPr sz="2600"/>
            </a:lvl3pPr>
            <a:lvl4pPr marL="1493130" indent="0">
              <a:buNone/>
              <a:defRPr sz="2200"/>
            </a:lvl4pPr>
            <a:lvl5pPr marL="1990841" indent="0">
              <a:buNone/>
              <a:defRPr sz="2200"/>
            </a:lvl5pPr>
            <a:lvl6pPr marL="2488549" indent="0">
              <a:buNone/>
              <a:defRPr sz="2200"/>
            </a:lvl6pPr>
            <a:lvl7pPr marL="2986263" indent="0">
              <a:buNone/>
              <a:defRPr sz="2200"/>
            </a:lvl7pPr>
            <a:lvl8pPr marL="3483972" indent="0">
              <a:buNone/>
              <a:defRPr sz="2200"/>
            </a:lvl8pPr>
            <a:lvl9pPr marL="3981682" indent="0">
              <a:buNone/>
              <a:defRPr sz="2200"/>
            </a:lvl9pPr>
          </a:lstStyle>
          <a:p>
            <a:pPr lvl="0"/>
            <a:endParaRPr lang="en-US" noProof="0"/>
          </a:p>
        </p:txBody>
      </p:sp>
      <p:sp>
        <p:nvSpPr>
          <p:cNvPr id="4" name="Text Placeholder 3"/>
          <p:cNvSpPr>
            <a:spLocks noGrp="1"/>
          </p:cNvSpPr>
          <p:nvPr>
            <p:ph type="body" sz="half" idx="2"/>
          </p:nvPr>
        </p:nvSpPr>
        <p:spPr>
          <a:xfrm>
            <a:off x="2095047" y="5918981"/>
            <a:ext cx="6413183" cy="887584"/>
          </a:xfrm>
        </p:spPr>
        <p:txBody>
          <a:bodyPr/>
          <a:lstStyle>
            <a:lvl1pPr marL="0" indent="0">
              <a:buNone/>
              <a:defRPr sz="1500"/>
            </a:lvl1pPr>
            <a:lvl2pPr marL="497709" indent="0">
              <a:buNone/>
              <a:defRPr sz="1300"/>
            </a:lvl2pPr>
            <a:lvl3pPr marL="995421" indent="0">
              <a:buNone/>
              <a:defRPr sz="1100"/>
            </a:lvl3pPr>
            <a:lvl4pPr marL="1493130" indent="0">
              <a:buNone/>
              <a:defRPr sz="1000"/>
            </a:lvl4pPr>
            <a:lvl5pPr marL="1990841" indent="0">
              <a:buNone/>
              <a:defRPr sz="1000"/>
            </a:lvl5pPr>
            <a:lvl6pPr marL="2488549" indent="0">
              <a:buNone/>
              <a:defRPr sz="1000"/>
            </a:lvl6pPr>
            <a:lvl7pPr marL="2986263" indent="0">
              <a:buNone/>
              <a:defRPr sz="1000"/>
            </a:lvl7pPr>
            <a:lvl8pPr marL="3483972" indent="0">
              <a:buNone/>
              <a:defRPr sz="1000"/>
            </a:lvl8pPr>
            <a:lvl9pPr marL="3981682" indent="0">
              <a:buNone/>
              <a:defRPr sz="1000"/>
            </a:lvl9pPr>
          </a:lstStyle>
          <a:p>
            <a:pPr lvl="0"/>
            <a:r>
              <a:rPr lang="en-AU"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D0ADAB9-3A0B-4EE6-B071-EB62A40DC2AC}" type="datetime1">
              <a:rPr lang="en-US"/>
              <a:pPr>
                <a:defRPr/>
              </a:pPr>
              <a:t>12/4/2015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1B8AE0A-25FE-4B89-AC3D-2C43FFBE8B9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534988" y="76200"/>
            <a:ext cx="9618662" cy="1260475"/>
          </a:xfrm>
          <a:prstGeom prst="rect">
            <a:avLst/>
          </a:prstGeom>
          <a:noFill/>
          <a:ln w="9525">
            <a:noFill/>
            <a:miter lim="800000"/>
            <a:headEnd/>
            <a:tailEnd/>
          </a:ln>
        </p:spPr>
        <p:txBody>
          <a:bodyPr vert="horz" wrap="square" lIns="99543" tIns="49771" rIns="99543" bIns="49771" numCol="1" anchor="ctr" anchorCtr="0" compatLnSpc="1">
            <a:prstTxWarp prst="textNoShape">
              <a:avLst/>
            </a:prstTxWarp>
          </a:bodyPr>
          <a:lstStyle/>
          <a:p>
            <a:pPr lvl="0"/>
            <a:r>
              <a:rPr lang="en-AU" smtClean="0"/>
              <a:t>Click to edit Master title style</a:t>
            </a:r>
            <a:endParaRPr lang="en-US" smtClean="0"/>
          </a:p>
        </p:txBody>
      </p:sp>
      <p:sp>
        <p:nvSpPr>
          <p:cNvPr id="1028" name="Text Placeholder 2"/>
          <p:cNvSpPr>
            <a:spLocks noGrp="1"/>
          </p:cNvSpPr>
          <p:nvPr>
            <p:ph type="body" idx="1"/>
          </p:nvPr>
        </p:nvSpPr>
        <p:spPr bwMode="auto">
          <a:xfrm>
            <a:off x="534988" y="1765300"/>
            <a:ext cx="9618662" cy="4991100"/>
          </a:xfrm>
          <a:prstGeom prst="rect">
            <a:avLst/>
          </a:prstGeom>
          <a:noFill/>
          <a:ln w="9525">
            <a:noFill/>
            <a:miter lim="800000"/>
            <a:headEnd/>
            <a:tailEnd/>
          </a:ln>
        </p:spPr>
        <p:txBody>
          <a:bodyPr vert="horz" wrap="square" lIns="99543" tIns="49771" rIns="99543" bIns="49771"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smtClean="0"/>
          </a:p>
        </p:txBody>
      </p:sp>
      <p:sp>
        <p:nvSpPr>
          <p:cNvPr id="4" name="Date Placeholder 3"/>
          <p:cNvSpPr>
            <a:spLocks noGrp="1"/>
          </p:cNvSpPr>
          <p:nvPr>
            <p:ph type="dt" sz="half" idx="2"/>
          </p:nvPr>
        </p:nvSpPr>
        <p:spPr>
          <a:xfrm>
            <a:off x="534988" y="7010400"/>
            <a:ext cx="2493962" cy="401638"/>
          </a:xfrm>
          <a:prstGeom prst="rect">
            <a:avLst/>
          </a:prstGeom>
        </p:spPr>
        <p:txBody>
          <a:bodyPr vert="horz" wrap="square" lIns="99543" tIns="49771" rIns="99543" bIns="49771" numCol="1" anchor="ctr" anchorCtr="0" compatLnSpc="1">
            <a:prstTxWarp prst="textNoShape">
              <a:avLst/>
            </a:prstTxWarp>
          </a:bodyPr>
          <a:lstStyle>
            <a:lvl1pPr>
              <a:defRPr sz="1300">
                <a:solidFill>
                  <a:srgbClr val="898989"/>
                </a:solidFill>
                <a:latin typeface="Calibri" pitchFamily="34" charset="0"/>
              </a:defRPr>
            </a:lvl1pPr>
          </a:lstStyle>
          <a:p>
            <a:pPr>
              <a:defRPr/>
            </a:pPr>
            <a:fld id="{39191F49-4B03-4DD6-86DF-A9493D13FDED}" type="datetime1">
              <a:rPr lang="en-US"/>
              <a:pPr>
                <a:defRPr/>
              </a:pPr>
              <a:t>12/4/2015</a:t>
            </a:fld>
            <a:endParaRPr lang="en-US"/>
          </a:p>
        </p:txBody>
      </p:sp>
      <p:sp>
        <p:nvSpPr>
          <p:cNvPr id="5" name="Footer Placeholder 4"/>
          <p:cNvSpPr>
            <a:spLocks noGrp="1"/>
          </p:cNvSpPr>
          <p:nvPr>
            <p:ph type="ftr" sz="quarter" idx="3"/>
          </p:nvPr>
        </p:nvSpPr>
        <p:spPr>
          <a:xfrm>
            <a:off x="3651250" y="7010400"/>
            <a:ext cx="3386138" cy="401638"/>
          </a:xfrm>
          <a:prstGeom prst="rect">
            <a:avLst/>
          </a:prstGeom>
        </p:spPr>
        <p:txBody>
          <a:bodyPr vert="horz" lIns="99543" tIns="49771" rIns="99543" bIns="49771" rtlCol="0" anchor="ctr"/>
          <a:lstStyle>
            <a:lvl1pPr algn="ctr" defTabSz="497709" fontAlgn="auto">
              <a:spcBef>
                <a:spcPts val="0"/>
              </a:spcBef>
              <a:spcAft>
                <a:spcPts val="0"/>
              </a:spcAft>
              <a:defRPr sz="13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7659688" y="7010400"/>
            <a:ext cx="2493962" cy="401638"/>
          </a:xfrm>
          <a:prstGeom prst="rect">
            <a:avLst/>
          </a:prstGeom>
        </p:spPr>
        <p:txBody>
          <a:bodyPr vert="horz" wrap="square" lIns="99543" tIns="49771" rIns="99543" bIns="49771" numCol="1" anchor="ctr" anchorCtr="0" compatLnSpc="1">
            <a:prstTxWarp prst="textNoShape">
              <a:avLst/>
            </a:prstTxWarp>
          </a:bodyPr>
          <a:lstStyle>
            <a:lvl1pPr algn="r">
              <a:defRPr sz="1300">
                <a:solidFill>
                  <a:srgbClr val="898989"/>
                </a:solidFill>
                <a:latin typeface="Calibri" pitchFamily="34" charset="0"/>
              </a:defRPr>
            </a:lvl1pPr>
          </a:lstStyle>
          <a:p>
            <a:pPr>
              <a:defRPr/>
            </a:pPr>
            <a:fld id="{5D80919E-A451-4259-B4BC-488ACABC264E}" type="slidenum">
              <a:rPr lang="en-US"/>
              <a:pPr>
                <a:defRPr/>
              </a:pPr>
              <a:t>‹#›</a:t>
            </a:fld>
            <a:endParaRPr lang="en-US"/>
          </a:p>
        </p:txBody>
      </p:sp>
      <p:sp>
        <p:nvSpPr>
          <p:cNvPr id="8" name="Freeform 7"/>
          <p:cNvSpPr/>
          <p:nvPr userDrawn="1"/>
        </p:nvSpPr>
        <p:spPr>
          <a:xfrm>
            <a:off x="0" y="-39687"/>
            <a:ext cx="10702925" cy="2168526"/>
          </a:xfrm>
          <a:custGeom>
            <a:avLst/>
            <a:gdLst>
              <a:gd name="connsiteX0" fmla="*/ 0 w 10788650"/>
              <a:gd name="connsiteY0" fmla="*/ 0 h 1376363"/>
              <a:gd name="connsiteX1" fmla="*/ 10788650 w 10788650"/>
              <a:gd name="connsiteY1" fmla="*/ 0 h 1376363"/>
              <a:gd name="connsiteX2" fmla="*/ 10788650 w 10788650"/>
              <a:gd name="connsiteY2" fmla="*/ 1376363 h 1376363"/>
              <a:gd name="connsiteX3" fmla="*/ 0 w 10788650"/>
              <a:gd name="connsiteY3" fmla="*/ 1376363 h 1376363"/>
              <a:gd name="connsiteX4" fmla="*/ 0 w 10788650"/>
              <a:gd name="connsiteY4" fmla="*/ 0 h 1376363"/>
              <a:gd name="connsiteX0" fmla="*/ 0 w 10788650"/>
              <a:gd name="connsiteY0" fmla="*/ 0 h 2168526"/>
              <a:gd name="connsiteX1" fmla="*/ 10788650 w 10788650"/>
              <a:gd name="connsiteY1" fmla="*/ 0 h 2168526"/>
              <a:gd name="connsiteX2" fmla="*/ 10788650 w 10788650"/>
              <a:gd name="connsiteY2" fmla="*/ 2168526 h 2168526"/>
              <a:gd name="connsiteX3" fmla="*/ 0 w 10788650"/>
              <a:gd name="connsiteY3" fmla="*/ 1376363 h 2168526"/>
              <a:gd name="connsiteX4" fmla="*/ 0 w 10788650"/>
              <a:gd name="connsiteY4" fmla="*/ 0 h 2168526"/>
              <a:gd name="connsiteX0" fmla="*/ 0 w 10788650"/>
              <a:gd name="connsiteY0" fmla="*/ 0 h 2168526"/>
              <a:gd name="connsiteX1" fmla="*/ 10788650 w 10788650"/>
              <a:gd name="connsiteY1" fmla="*/ 0 h 2168526"/>
              <a:gd name="connsiteX2" fmla="*/ 10788650 w 10788650"/>
              <a:gd name="connsiteY2" fmla="*/ 2168526 h 2168526"/>
              <a:gd name="connsiteX3" fmla="*/ 0 w 10788650"/>
              <a:gd name="connsiteY3" fmla="*/ 1376363 h 2168526"/>
              <a:gd name="connsiteX4" fmla="*/ 0 w 10788650"/>
              <a:gd name="connsiteY4" fmla="*/ 0 h 2168526"/>
              <a:gd name="connsiteX0" fmla="*/ 0 w 10788650"/>
              <a:gd name="connsiteY0" fmla="*/ 0 h 2168526"/>
              <a:gd name="connsiteX1" fmla="*/ 10788650 w 10788650"/>
              <a:gd name="connsiteY1" fmla="*/ 0 h 2168526"/>
              <a:gd name="connsiteX2" fmla="*/ 10788650 w 10788650"/>
              <a:gd name="connsiteY2" fmla="*/ 2168526 h 2168526"/>
              <a:gd name="connsiteX3" fmla="*/ 0 w 10788650"/>
              <a:gd name="connsiteY3" fmla="*/ 1376363 h 2168526"/>
              <a:gd name="connsiteX4" fmla="*/ 0 w 10788650"/>
              <a:gd name="connsiteY4" fmla="*/ 0 h 2168526"/>
              <a:gd name="connsiteX0" fmla="*/ 0 w 10788650"/>
              <a:gd name="connsiteY0" fmla="*/ 0 h 2168526"/>
              <a:gd name="connsiteX1" fmla="*/ 10788650 w 10788650"/>
              <a:gd name="connsiteY1" fmla="*/ 0 h 2168526"/>
              <a:gd name="connsiteX2" fmla="*/ 10788650 w 10788650"/>
              <a:gd name="connsiteY2" fmla="*/ 2168526 h 2168526"/>
              <a:gd name="connsiteX3" fmla="*/ 0 w 10788650"/>
              <a:gd name="connsiteY3" fmla="*/ 1376363 h 2168526"/>
              <a:gd name="connsiteX4" fmla="*/ 0 w 10788650"/>
              <a:gd name="connsiteY4" fmla="*/ 0 h 2168526"/>
              <a:gd name="connsiteX0" fmla="*/ 0 w 10788650"/>
              <a:gd name="connsiteY0" fmla="*/ 0 h 2168526"/>
              <a:gd name="connsiteX1" fmla="*/ 10788650 w 10788650"/>
              <a:gd name="connsiteY1" fmla="*/ 0 h 2168526"/>
              <a:gd name="connsiteX2" fmla="*/ 10788650 w 10788650"/>
              <a:gd name="connsiteY2" fmla="*/ 2168526 h 2168526"/>
              <a:gd name="connsiteX3" fmla="*/ 0 w 10788650"/>
              <a:gd name="connsiteY3" fmla="*/ 1376363 h 2168526"/>
              <a:gd name="connsiteX4" fmla="*/ 0 w 10788650"/>
              <a:gd name="connsiteY4" fmla="*/ 0 h 2168526"/>
              <a:gd name="connsiteX0" fmla="*/ 0 w 10788650"/>
              <a:gd name="connsiteY0" fmla="*/ 0 h 2168526"/>
              <a:gd name="connsiteX1" fmla="*/ 10788650 w 10788650"/>
              <a:gd name="connsiteY1" fmla="*/ 0 h 2168526"/>
              <a:gd name="connsiteX2" fmla="*/ 10788650 w 10788650"/>
              <a:gd name="connsiteY2" fmla="*/ 2168526 h 2168526"/>
              <a:gd name="connsiteX3" fmla="*/ 0 w 10788650"/>
              <a:gd name="connsiteY3" fmla="*/ 1376363 h 2168526"/>
              <a:gd name="connsiteX4" fmla="*/ 0 w 10788650"/>
              <a:gd name="connsiteY4" fmla="*/ 0 h 2168526"/>
              <a:gd name="connsiteX0" fmla="*/ 0 w 10788650"/>
              <a:gd name="connsiteY0" fmla="*/ 0 h 2168526"/>
              <a:gd name="connsiteX1" fmla="*/ 10788650 w 10788650"/>
              <a:gd name="connsiteY1" fmla="*/ 0 h 2168526"/>
              <a:gd name="connsiteX2" fmla="*/ 10788650 w 10788650"/>
              <a:gd name="connsiteY2" fmla="*/ 2168526 h 2168526"/>
              <a:gd name="connsiteX3" fmla="*/ 0 w 10788650"/>
              <a:gd name="connsiteY3" fmla="*/ 1376363 h 2168526"/>
              <a:gd name="connsiteX4" fmla="*/ 0 w 10788650"/>
              <a:gd name="connsiteY4" fmla="*/ 0 h 2168526"/>
              <a:gd name="connsiteX0" fmla="*/ 0 w 10788650"/>
              <a:gd name="connsiteY0" fmla="*/ 0 h 2168526"/>
              <a:gd name="connsiteX1" fmla="*/ 10788650 w 10788650"/>
              <a:gd name="connsiteY1" fmla="*/ 0 h 2168526"/>
              <a:gd name="connsiteX2" fmla="*/ 10788650 w 10788650"/>
              <a:gd name="connsiteY2" fmla="*/ 2168526 h 2168526"/>
              <a:gd name="connsiteX3" fmla="*/ 0 w 10788650"/>
              <a:gd name="connsiteY3" fmla="*/ 1376363 h 2168526"/>
              <a:gd name="connsiteX4" fmla="*/ 0 w 10788650"/>
              <a:gd name="connsiteY4" fmla="*/ 0 h 21685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88650" h="2168526">
                <a:moveTo>
                  <a:pt x="0" y="0"/>
                </a:moveTo>
                <a:lnTo>
                  <a:pt x="10788650" y="0"/>
                </a:lnTo>
                <a:lnTo>
                  <a:pt x="10788650" y="2168526"/>
                </a:lnTo>
                <a:cubicBezTo>
                  <a:pt x="7463144" y="1523473"/>
                  <a:pt x="3596217" y="1640417"/>
                  <a:pt x="0" y="1376363"/>
                </a:cubicBezTo>
                <a:lnTo>
                  <a:pt x="0" y="0"/>
                </a:lnTo>
                <a:close/>
              </a:path>
            </a:pathLst>
          </a:custGeom>
          <a:gradFill>
            <a:gsLst>
              <a:gs pos="0">
                <a:srgbClr val="862636"/>
              </a:gs>
              <a:gs pos="50000">
                <a:srgbClr val="862636"/>
              </a:gs>
              <a:gs pos="100000">
                <a:srgbClr val="862636">
                  <a:alpha val="84000"/>
                </a:srgbClr>
              </a:gs>
            </a:gsLst>
            <a:lin ang="5400000" scaled="0"/>
          </a:gradFill>
          <a:ln>
            <a:noFill/>
          </a:ln>
          <a:effectLst>
            <a:outerShdw blurRad="40000" dist="23000" dir="5400000" rotWithShape="0">
              <a:srgbClr val="000000">
                <a:alpha val="35000"/>
              </a:srgbClr>
            </a:outerShdw>
            <a:softEdge rad="127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pic>
        <p:nvPicPr>
          <p:cNvPr id="10" name="Picture 9" descr="White Text Logo.png"/>
          <p:cNvPicPr>
            <a:picLocks noChangeAspect="1"/>
          </p:cNvPicPr>
          <p:nvPr userDrawn="1"/>
        </p:nvPicPr>
        <p:blipFill>
          <a:blip r:embed="rId13"/>
          <a:stretch>
            <a:fillRect/>
          </a:stretch>
        </p:blipFill>
        <p:spPr>
          <a:xfrm>
            <a:off x="9015404" y="276547"/>
            <a:ext cx="1458913" cy="1334611"/>
          </a:xfrm>
          <a:prstGeom prst="rect">
            <a:avLst/>
          </a:prstGeom>
        </p:spPr>
      </p:pic>
      <p:sp>
        <p:nvSpPr>
          <p:cNvPr id="11" name="Freeform 10"/>
          <p:cNvSpPr/>
          <p:nvPr userDrawn="1"/>
        </p:nvSpPr>
        <p:spPr>
          <a:xfrm>
            <a:off x="0" y="6756400"/>
            <a:ext cx="10702926" cy="806450"/>
          </a:xfrm>
          <a:custGeom>
            <a:avLst/>
            <a:gdLst>
              <a:gd name="connsiteX0" fmla="*/ 0 w 10755313"/>
              <a:gd name="connsiteY0" fmla="*/ 0 h 806450"/>
              <a:gd name="connsiteX1" fmla="*/ 10755313 w 10755313"/>
              <a:gd name="connsiteY1" fmla="*/ 0 h 806450"/>
              <a:gd name="connsiteX2" fmla="*/ 10755313 w 10755313"/>
              <a:gd name="connsiteY2" fmla="*/ 806450 h 806450"/>
              <a:gd name="connsiteX3" fmla="*/ 0 w 10755313"/>
              <a:gd name="connsiteY3" fmla="*/ 806450 h 806450"/>
              <a:gd name="connsiteX4" fmla="*/ 0 w 10755313"/>
              <a:gd name="connsiteY4" fmla="*/ 0 h 806450"/>
              <a:gd name="connsiteX0" fmla="*/ 0 w 10755313"/>
              <a:gd name="connsiteY0" fmla="*/ 0 h 806450"/>
              <a:gd name="connsiteX1" fmla="*/ 10755313 w 10755313"/>
              <a:gd name="connsiteY1" fmla="*/ 0 h 806450"/>
              <a:gd name="connsiteX2" fmla="*/ 10755313 w 10755313"/>
              <a:gd name="connsiteY2" fmla="*/ 806450 h 806450"/>
              <a:gd name="connsiteX3" fmla="*/ 0 w 10755313"/>
              <a:gd name="connsiteY3" fmla="*/ 806450 h 806450"/>
              <a:gd name="connsiteX4" fmla="*/ 0 w 10755313"/>
              <a:gd name="connsiteY4" fmla="*/ 0 h 806450"/>
              <a:gd name="connsiteX0" fmla="*/ 0 w 10755313"/>
              <a:gd name="connsiteY0" fmla="*/ 0 h 806450"/>
              <a:gd name="connsiteX1" fmla="*/ 10755313 w 10755313"/>
              <a:gd name="connsiteY1" fmla="*/ 0 h 806450"/>
              <a:gd name="connsiteX2" fmla="*/ 10755313 w 10755313"/>
              <a:gd name="connsiteY2" fmla="*/ 806450 h 806450"/>
              <a:gd name="connsiteX3" fmla="*/ 0 w 10755313"/>
              <a:gd name="connsiteY3" fmla="*/ 806450 h 806450"/>
              <a:gd name="connsiteX4" fmla="*/ 0 w 10755313"/>
              <a:gd name="connsiteY4" fmla="*/ 0 h 806450"/>
              <a:gd name="connsiteX0" fmla="*/ 0 w 10755313"/>
              <a:gd name="connsiteY0" fmla="*/ 0 h 806450"/>
              <a:gd name="connsiteX1" fmla="*/ 10755313 w 10755313"/>
              <a:gd name="connsiteY1" fmla="*/ 0 h 806450"/>
              <a:gd name="connsiteX2" fmla="*/ 10755313 w 10755313"/>
              <a:gd name="connsiteY2" fmla="*/ 806450 h 806450"/>
              <a:gd name="connsiteX3" fmla="*/ 0 w 10755313"/>
              <a:gd name="connsiteY3" fmla="*/ 806450 h 806450"/>
              <a:gd name="connsiteX4" fmla="*/ 0 w 10755313"/>
              <a:gd name="connsiteY4" fmla="*/ 0 h 806450"/>
              <a:gd name="connsiteX0" fmla="*/ 0 w 10755313"/>
              <a:gd name="connsiteY0" fmla="*/ 0 h 806450"/>
              <a:gd name="connsiteX1" fmla="*/ 10755313 w 10755313"/>
              <a:gd name="connsiteY1" fmla="*/ 0 h 806450"/>
              <a:gd name="connsiteX2" fmla="*/ 10755313 w 10755313"/>
              <a:gd name="connsiteY2" fmla="*/ 806450 h 806450"/>
              <a:gd name="connsiteX3" fmla="*/ 0 w 10755313"/>
              <a:gd name="connsiteY3" fmla="*/ 806450 h 806450"/>
              <a:gd name="connsiteX4" fmla="*/ 0 w 10755313"/>
              <a:gd name="connsiteY4" fmla="*/ 0 h 806450"/>
              <a:gd name="connsiteX0" fmla="*/ 0 w 10755313"/>
              <a:gd name="connsiteY0" fmla="*/ 0 h 806450"/>
              <a:gd name="connsiteX1" fmla="*/ 10755313 w 10755313"/>
              <a:gd name="connsiteY1" fmla="*/ 0 h 806450"/>
              <a:gd name="connsiteX2" fmla="*/ 10755313 w 10755313"/>
              <a:gd name="connsiteY2" fmla="*/ 806450 h 806450"/>
              <a:gd name="connsiteX3" fmla="*/ 0 w 10755313"/>
              <a:gd name="connsiteY3" fmla="*/ 806450 h 806450"/>
              <a:gd name="connsiteX4" fmla="*/ 0 w 10755313"/>
              <a:gd name="connsiteY4" fmla="*/ 0 h 806450"/>
              <a:gd name="connsiteX0" fmla="*/ 0 w 10755313"/>
              <a:gd name="connsiteY0" fmla="*/ 0 h 806450"/>
              <a:gd name="connsiteX1" fmla="*/ 10755313 w 10755313"/>
              <a:gd name="connsiteY1" fmla="*/ 0 h 806450"/>
              <a:gd name="connsiteX2" fmla="*/ 10755313 w 10755313"/>
              <a:gd name="connsiteY2" fmla="*/ 806450 h 806450"/>
              <a:gd name="connsiteX3" fmla="*/ 0 w 10755313"/>
              <a:gd name="connsiteY3" fmla="*/ 806450 h 806450"/>
              <a:gd name="connsiteX4" fmla="*/ 0 w 10755313"/>
              <a:gd name="connsiteY4" fmla="*/ 0 h 806450"/>
              <a:gd name="connsiteX0" fmla="*/ 0 w 10755313"/>
              <a:gd name="connsiteY0" fmla="*/ 0 h 930276"/>
              <a:gd name="connsiteX1" fmla="*/ 10755313 w 10755313"/>
              <a:gd name="connsiteY1" fmla="*/ 0 h 930276"/>
              <a:gd name="connsiteX2" fmla="*/ 10755313 w 10755313"/>
              <a:gd name="connsiteY2" fmla="*/ 806450 h 930276"/>
              <a:gd name="connsiteX3" fmla="*/ 0 w 10755313"/>
              <a:gd name="connsiteY3" fmla="*/ 806450 h 930276"/>
              <a:gd name="connsiteX4" fmla="*/ 0 w 10755313"/>
              <a:gd name="connsiteY4" fmla="*/ 0 h 930276"/>
              <a:gd name="connsiteX0" fmla="*/ 0 w 10755313"/>
              <a:gd name="connsiteY0" fmla="*/ 0 h 806450"/>
              <a:gd name="connsiteX1" fmla="*/ 10755313 w 10755313"/>
              <a:gd name="connsiteY1" fmla="*/ 0 h 806450"/>
              <a:gd name="connsiteX2" fmla="*/ 10755313 w 10755313"/>
              <a:gd name="connsiteY2" fmla="*/ 806450 h 806450"/>
              <a:gd name="connsiteX3" fmla="*/ 0 w 10755313"/>
              <a:gd name="connsiteY3" fmla="*/ 806450 h 806450"/>
              <a:gd name="connsiteX4" fmla="*/ 0 w 10755313"/>
              <a:gd name="connsiteY4" fmla="*/ 0 h 806450"/>
              <a:gd name="connsiteX0" fmla="*/ 0 w 10755313"/>
              <a:gd name="connsiteY0" fmla="*/ 0 h 806450"/>
              <a:gd name="connsiteX1" fmla="*/ 10755313 w 10755313"/>
              <a:gd name="connsiteY1" fmla="*/ 0 h 806450"/>
              <a:gd name="connsiteX2" fmla="*/ 10755313 w 10755313"/>
              <a:gd name="connsiteY2" fmla="*/ 806450 h 806450"/>
              <a:gd name="connsiteX3" fmla="*/ 0 w 10755313"/>
              <a:gd name="connsiteY3" fmla="*/ 806450 h 806450"/>
              <a:gd name="connsiteX4" fmla="*/ 0 w 10755313"/>
              <a:gd name="connsiteY4" fmla="*/ 0 h 806450"/>
              <a:gd name="connsiteX0" fmla="*/ 0 w 10755313"/>
              <a:gd name="connsiteY0" fmla="*/ 0 h 806450"/>
              <a:gd name="connsiteX1" fmla="*/ 10755313 w 10755313"/>
              <a:gd name="connsiteY1" fmla="*/ 0 h 806450"/>
              <a:gd name="connsiteX2" fmla="*/ 10755313 w 10755313"/>
              <a:gd name="connsiteY2" fmla="*/ 806450 h 806450"/>
              <a:gd name="connsiteX3" fmla="*/ 0 w 10755313"/>
              <a:gd name="connsiteY3" fmla="*/ 806450 h 806450"/>
              <a:gd name="connsiteX4" fmla="*/ 0 w 10755313"/>
              <a:gd name="connsiteY4" fmla="*/ 0 h 806450"/>
              <a:gd name="connsiteX0" fmla="*/ 0 w 10755313"/>
              <a:gd name="connsiteY0" fmla="*/ 0 h 806450"/>
              <a:gd name="connsiteX1" fmla="*/ 10755313 w 10755313"/>
              <a:gd name="connsiteY1" fmla="*/ 0 h 806450"/>
              <a:gd name="connsiteX2" fmla="*/ 10755313 w 10755313"/>
              <a:gd name="connsiteY2" fmla="*/ 806450 h 806450"/>
              <a:gd name="connsiteX3" fmla="*/ 0 w 10755313"/>
              <a:gd name="connsiteY3" fmla="*/ 806450 h 806450"/>
              <a:gd name="connsiteX4" fmla="*/ 0 w 10755313"/>
              <a:gd name="connsiteY4" fmla="*/ 0 h 806450"/>
              <a:gd name="connsiteX0" fmla="*/ 0 w 10755313"/>
              <a:gd name="connsiteY0" fmla="*/ 0 h 806450"/>
              <a:gd name="connsiteX1" fmla="*/ 10755313 w 10755313"/>
              <a:gd name="connsiteY1" fmla="*/ 0 h 806450"/>
              <a:gd name="connsiteX2" fmla="*/ 10755313 w 10755313"/>
              <a:gd name="connsiteY2" fmla="*/ 806450 h 806450"/>
              <a:gd name="connsiteX3" fmla="*/ 0 w 10755313"/>
              <a:gd name="connsiteY3" fmla="*/ 806450 h 806450"/>
              <a:gd name="connsiteX4" fmla="*/ 0 w 10755313"/>
              <a:gd name="connsiteY4" fmla="*/ 0 h 806450"/>
              <a:gd name="connsiteX0" fmla="*/ 0 w 10755313"/>
              <a:gd name="connsiteY0" fmla="*/ 0 h 806450"/>
              <a:gd name="connsiteX1" fmla="*/ 10755313 w 10755313"/>
              <a:gd name="connsiteY1" fmla="*/ 0 h 806450"/>
              <a:gd name="connsiteX2" fmla="*/ 10755313 w 10755313"/>
              <a:gd name="connsiteY2" fmla="*/ 806450 h 806450"/>
              <a:gd name="connsiteX3" fmla="*/ 0 w 10755313"/>
              <a:gd name="connsiteY3" fmla="*/ 806450 h 806450"/>
              <a:gd name="connsiteX4" fmla="*/ 0 w 10755313"/>
              <a:gd name="connsiteY4" fmla="*/ 0 h 806450"/>
              <a:gd name="connsiteX0" fmla="*/ 0 w 10755313"/>
              <a:gd name="connsiteY0" fmla="*/ 0 h 806450"/>
              <a:gd name="connsiteX1" fmla="*/ 10755313 w 10755313"/>
              <a:gd name="connsiteY1" fmla="*/ 0 h 806450"/>
              <a:gd name="connsiteX2" fmla="*/ 10755313 w 10755313"/>
              <a:gd name="connsiteY2" fmla="*/ 806450 h 806450"/>
              <a:gd name="connsiteX3" fmla="*/ 0 w 10755313"/>
              <a:gd name="connsiteY3" fmla="*/ 806450 h 806450"/>
              <a:gd name="connsiteX4" fmla="*/ 0 w 10755313"/>
              <a:gd name="connsiteY4" fmla="*/ 0 h 806450"/>
              <a:gd name="connsiteX0" fmla="*/ 0 w 10755313"/>
              <a:gd name="connsiteY0" fmla="*/ 0 h 806450"/>
              <a:gd name="connsiteX1" fmla="*/ 10755313 w 10755313"/>
              <a:gd name="connsiteY1" fmla="*/ 0 h 806450"/>
              <a:gd name="connsiteX2" fmla="*/ 10755313 w 10755313"/>
              <a:gd name="connsiteY2" fmla="*/ 806450 h 806450"/>
              <a:gd name="connsiteX3" fmla="*/ 0 w 10755313"/>
              <a:gd name="connsiteY3" fmla="*/ 806450 h 806450"/>
              <a:gd name="connsiteX4" fmla="*/ 0 w 10755313"/>
              <a:gd name="connsiteY4" fmla="*/ 0 h 806450"/>
              <a:gd name="connsiteX0" fmla="*/ 0 w 10755313"/>
              <a:gd name="connsiteY0" fmla="*/ 0 h 806450"/>
              <a:gd name="connsiteX1" fmla="*/ 10755313 w 10755313"/>
              <a:gd name="connsiteY1" fmla="*/ 0 h 806450"/>
              <a:gd name="connsiteX2" fmla="*/ 10755313 w 10755313"/>
              <a:gd name="connsiteY2" fmla="*/ 806450 h 806450"/>
              <a:gd name="connsiteX3" fmla="*/ 0 w 10755313"/>
              <a:gd name="connsiteY3" fmla="*/ 806450 h 806450"/>
              <a:gd name="connsiteX4" fmla="*/ 0 w 10755313"/>
              <a:gd name="connsiteY4" fmla="*/ 0 h 806450"/>
              <a:gd name="connsiteX0" fmla="*/ 0 w 10755313"/>
              <a:gd name="connsiteY0" fmla="*/ 0 h 806450"/>
              <a:gd name="connsiteX1" fmla="*/ 10755313 w 10755313"/>
              <a:gd name="connsiteY1" fmla="*/ 0 h 806450"/>
              <a:gd name="connsiteX2" fmla="*/ 10755313 w 10755313"/>
              <a:gd name="connsiteY2" fmla="*/ 806450 h 806450"/>
              <a:gd name="connsiteX3" fmla="*/ 0 w 10755313"/>
              <a:gd name="connsiteY3" fmla="*/ 806450 h 806450"/>
              <a:gd name="connsiteX4" fmla="*/ 0 w 10755313"/>
              <a:gd name="connsiteY4" fmla="*/ 0 h 806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55313" h="806450">
                <a:moveTo>
                  <a:pt x="0" y="0"/>
                </a:moveTo>
                <a:cubicBezTo>
                  <a:pt x="256116" y="317500"/>
                  <a:pt x="10589683" y="420688"/>
                  <a:pt x="10755313" y="0"/>
                </a:cubicBezTo>
                <a:lnTo>
                  <a:pt x="10755313" y="806450"/>
                </a:lnTo>
                <a:lnTo>
                  <a:pt x="0" y="806450"/>
                </a:lnTo>
                <a:lnTo>
                  <a:pt x="0" y="0"/>
                </a:lnTo>
                <a:close/>
              </a:path>
            </a:pathLst>
          </a:custGeom>
          <a:solidFill>
            <a:srgbClr val="86263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96888" rtl="0" eaLnBrk="0" fontAlgn="base" hangingPunct="0">
        <a:spcBef>
          <a:spcPct val="0"/>
        </a:spcBef>
        <a:spcAft>
          <a:spcPct val="0"/>
        </a:spcAft>
        <a:defRPr sz="4800" kern="1200">
          <a:solidFill>
            <a:srgbClr val="FFFFFF"/>
          </a:solidFill>
          <a:latin typeface="+mj-lt"/>
          <a:ea typeface="ヒラギノ角ゴ Pro W3" charset="0"/>
          <a:cs typeface="ヒラギノ角ゴ Pro W3" charset="0"/>
        </a:defRPr>
      </a:lvl1pPr>
      <a:lvl2pPr algn="l" defTabSz="496888" rtl="0" eaLnBrk="0" fontAlgn="base" hangingPunct="0">
        <a:spcBef>
          <a:spcPct val="0"/>
        </a:spcBef>
        <a:spcAft>
          <a:spcPct val="0"/>
        </a:spcAft>
        <a:defRPr sz="4800">
          <a:solidFill>
            <a:srgbClr val="FFFFFF"/>
          </a:solidFill>
          <a:latin typeface="Calibri" charset="0"/>
          <a:ea typeface="ヒラギノ角ゴ Pro W3" charset="0"/>
          <a:cs typeface="ヒラギノ角ゴ Pro W3" charset="0"/>
        </a:defRPr>
      </a:lvl2pPr>
      <a:lvl3pPr algn="l" defTabSz="496888" rtl="0" eaLnBrk="0" fontAlgn="base" hangingPunct="0">
        <a:spcBef>
          <a:spcPct val="0"/>
        </a:spcBef>
        <a:spcAft>
          <a:spcPct val="0"/>
        </a:spcAft>
        <a:defRPr sz="4800">
          <a:solidFill>
            <a:srgbClr val="FFFFFF"/>
          </a:solidFill>
          <a:latin typeface="Calibri" charset="0"/>
          <a:ea typeface="ヒラギノ角ゴ Pro W3" charset="0"/>
          <a:cs typeface="ヒラギノ角ゴ Pro W3" charset="0"/>
        </a:defRPr>
      </a:lvl3pPr>
      <a:lvl4pPr algn="l" defTabSz="496888" rtl="0" eaLnBrk="0" fontAlgn="base" hangingPunct="0">
        <a:spcBef>
          <a:spcPct val="0"/>
        </a:spcBef>
        <a:spcAft>
          <a:spcPct val="0"/>
        </a:spcAft>
        <a:defRPr sz="4800">
          <a:solidFill>
            <a:srgbClr val="FFFFFF"/>
          </a:solidFill>
          <a:latin typeface="Calibri" charset="0"/>
          <a:ea typeface="ヒラギノ角ゴ Pro W3" charset="0"/>
          <a:cs typeface="ヒラギノ角ゴ Pro W3" charset="0"/>
        </a:defRPr>
      </a:lvl4pPr>
      <a:lvl5pPr algn="l" defTabSz="496888" rtl="0" eaLnBrk="0" fontAlgn="base" hangingPunct="0">
        <a:spcBef>
          <a:spcPct val="0"/>
        </a:spcBef>
        <a:spcAft>
          <a:spcPct val="0"/>
        </a:spcAft>
        <a:defRPr sz="4800">
          <a:solidFill>
            <a:srgbClr val="FFFFFF"/>
          </a:solidFill>
          <a:latin typeface="Calibri" charset="0"/>
          <a:ea typeface="ヒラギノ角ゴ Pro W3" charset="0"/>
          <a:cs typeface="ヒラギノ角ゴ Pro W3" charset="0"/>
        </a:defRPr>
      </a:lvl5pPr>
      <a:lvl6pPr marL="497709" algn="ctr" defTabSz="497709" rtl="0" fontAlgn="base">
        <a:spcBef>
          <a:spcPct val="0"/>
        </a:spcBef>
        <a:spcAft>
          <a:spcPct val="0"/>
        </a:spcAft>
        <a:defRPr sz="4800">
          <a:solidFill>
            <a:schemeClr val="tx1"/>
          </a:solidFill>
          <a:latin typeface="Calibri" charset="0"/>
          <a:ea typeface="ヒラギノ角ゴ Pro W3" charset="0"/>
          <a:cs typeface="ヒラギノ角ゴ Pro W3" charset="0"/>
        </a:defRPr>
      </a:lvl6pPr>
      <a:lvl7pPr marL="995421" algn="ctr" defTabSz="497709" rtl="0" fontAlgn="base">
        <a:spcBef>
          <a:spcPct val="0"/>
        </a:spcBef>
        <a:spcAft>
          <a:spcPct val="0"/>
        </a:spcAft>
        <a:defRPr sz="4800">
          <a:solidFill>
            <a:schemeClr val="tx1"/>
          </a:solidFill>
          <a:latin typeface="Calibri" charset="0"/>
          <a:ea typeface="ヒラギノ角ゴ Pro W3" charset="0"/>
          <a:cs typeface="ヒラギノ角ゴ Pro W3" charset="0"/>
        </a:defRPr>
      </a:lvl7pPr>
      <a:lvl8pPr marL="1493130" algn="ctr" defTabSz="497709" rtl="0" fontAlgn="base">
        <a:spcBef>
          <a:spcPct val="0"/>
        </a:spcBef>
        <a:spcAft>
          <a:spcPct val="0"/>
        </a:spcAft>
        <a:defRPr sz="4800">
          <a:solidFill>
            <a:schemeClr val="tx1"/>
          </a:solidFill>
          <a:latin typeface="Calibri" charset="0"/>
          <a:ea typeface="ヒラギノ角ゴ Pro W3" charset="0"/>
          <a:cs typeface="ヒラギノ角ゴ Pro W3" charset="0"/>
        </a:defRPr>
      </a:lvl8pPr>
      <a:lvl9pPr marL="1990841" algn="ctr" defTabSz="497709" rtl="0" fontAlgn="base">
        <a:spcBef>
          <a:spcPct val="0"/>
        </a:spcBef>
        <a:spcAft>
          <a:spcPct val="0"/>
        </a:spcAft>
        <a:defRPr sz="4800">
          <a:solidFill>
            <a:schemeClr val="tx1"/>
          </a:solidFill>
          <a:latin typeface="Calibri" charset="0"/>
          <a:ea typeface="ヒラギノ角ゴ Pro W3" charset="0"/>
          <a:cs typeface="ヒラギノ角ゴ Pro W3" charset="0"/>
        </a:defRPr>
      </a:lvl9pPr>
    </p:titleStyle>
    <p:bodyStyle>
      <a:lvl1pPr marL="373063" indent="-373063" algn="l" defTabSz="496888" rtl="0" eaLnBrk="0" fontAlgn="base" hangingPunct="0">
        <a:spcBef>
          <a:spcPct val="20000"/>
        </a:spcBef>
        <a:spcAft>
          <a:spcPct val="0"/>
        </a:spcAft>
        <a:buFont typeface="Arial" pitchFamily="34" charset="0"/>
        <a:buChar char="•"/>
        <a:defRPr sz="3500" kern="1200">
          <a:solidFill>
            <a:schemeClr val="tx1"/>
          </a:solidFill>
          <a:latin typeface="+mn-lt"/>
          <a:ea typeface="ヒラギノ角ゴ Pro W3" charset="0"/>
          <a:cs typeface="ヒラギノ角ゴ Pro W3" charset="0"/>
        </a:defRPr>
      </a:lvl1pPr>
      <a:lvl2pPr marL="808038" indent="-309563" algn="l" defTabSz="496888" rtl="0" eaLnBrk="0" fontAlgn="base" hangingPunct="0">
        <a:spcBef>
          <a:spcPct val="20000"/>
        </a:spcBef>
        <a:spcAft>
          <a:spcPct val="0"/>
        </a:spcAft>
        <a:buFont typeface="Arial" pitchFamily="34" charset="0"/>
        <a:buChar char="–"/>
        <a:defRPr sz="3000" kern="1200">
          <a:solidFill>
            <a:schemeClr val="tx1"/>
          </a:solidFill>
          <a:latin typeface="+mn-lt"/>
          <a:ea typeface="ヒラギノ角ゴ Pro W3" charset="0"/>
          <a:cs typeface="ヒラギノ角ゴ Pro W3" charset="0"/>
        </a:defRPr>
      </a:lvl2pPr>
      <a:lvl3pPr marL="1243013" indent="-247650" algn="l" defTabSz="496888" rtl="0" eaLnBrk="0" fontAlgn="base" hangingPunct="0">
        <a:spcBef>
          <a:spcPct val="20000"/>
        </a:spcBef>
        <a:spcAft>
          <a:spcPct val="0"/>
        </a:spcAft>
        <a:buFont typeface="Arial" pitchFamily="34" charset="0"/>
        <a:buChar char="•"/>
        <a:defRPr sz="2600" kern="1200">
          <a:solidFill>
            <a:schemeClr val="tx1"/>
          </a:solidFill>
          <a:latin typeface="+mn-lt"/>
          <a:ea typeface="ヒラギノ角ゴ Pro W3" charset="0"/>
          <a:cs typeface="ヒラギノ角ゴ Pro W3" charset="0"/>
        </a:defRPr>
      </a:lvl3pPr>
      <a:lvl4pPr marL="1741488" indent="-247650" algn="l" defTabSz="496888" rtl="0" eaLnBrk="0" fontAlgn="base" hangingPunct="0">
        <a:spcBef>
          <a:spcPct val="20000"/>
        </a:spcBef>
        <a:spcAft>
          <a:spcPct val="0"/>
        </a:spcAft>
        <a:buFont typeface="Arial" pitchFamily="34" charset="0"/>
        <a:buChar char="–"/>
        <a:defRPr sz="2200" kern="1200">
          <a:solidFill>
            <a:schemeClr val="tx1"/>
          </a:solidFill>
          <a:latin typeface="+mn-lt"/>
          <a:ea typeface="ヒラギノ角ゴ Pro W3" charset="0"/>
          <a:cs typeface="ヒラギノ角ゴ Pro W3" charset="0"/>
        </a:defRPr>
      </a:lvl4pPr>
      <a:lvl5pPr marL="2238375" indent="-247650" algn="l" defTabSz="496888" rtl="0" eaLnBrk="0" fontAlgn="base" hangingPunct="0">
        <a:spcBef>
          <a:spcPct val="20000"/>
        </a:spcBef>
        <a:spcAft>
          <a:spcPct val="0"/>
        </a:spcAft>
        <a:buFont typeface="Arial" pitchFamily="34" charset="0"/>
        <a:buChar char="»"/>
        <a:defRPr sz="2200" kern="1200">
          <a:solidFill>
            <a:schemeClr val="tx1"/>
          </a:solidFill>
          <a:latin typeface="+mn-lt"/>
          <a:ea typeface="ヒラギノ角ゴ Pro W3" charset="0"/>
          <a:cs typeface="ヒラギノ角ゴ Pro W3" charset="0"/>
        </a:defRPr>
      </a:lvl5pPr>
      <a:lvl6pPr marL="2737407" indent="-248856" algn="l" defTabSz="497709" rtl="0" eaLnBrk="1" latinLnBrk="0" hangingPunct="1">
        <a:spcBef>
          <a:spcPct val="20000"/>
        </a:spcBef>
        <a:buFont typeface="Arial"/>
        <a:buChar char="•"/>
        <a:defRPr sz="2200" kern="1200">
          <a:solidFill>
            <a:schemeClr val="tx1"/>
          </a:solidFill>
          <a:latin typeface="+mn-lt"/>
          <a:ea typeface="+mn-ea"/>
          <a:cs typeface="+mn-cs"/>
        </a:defRPr>
      </a:lvl6pPr>
      <a:lvl7pPr marL="3235117" indent="-248856" algn="l" defTabSz="497709" rtl="0" eaLnBrk="1" latinLnBrk="0" hangingPunct="1">
        <a:spcBef>
          <a:spcPct val="20000"/>
        </a:spcBef>
        <a:buFont typeface="Arial"/>
        <a:buChar char="•"/>
        <a:defRPr sz="2200" kern="1200">
          <a:solidFill>
            <a:schemeClr val="tx1"/>
          </a:solidFill>
          <a:latin typeface="+mn-lt"/>
          <a:ea typeface="+mn-ea"/>
          <a:cs typeface="+mn-cs"/>
        </a:defRPr>
      </a:lvl7pPr>
      <a:lvl8pPr marL="3732827" indent="-248856" algn="l" defTabSz="497709" rtl="0" eaLnBrk="1" latinLnBrk="0" hangingPunct="1">
        <a:spcBef>
          <a:spcPct val="20000"/>
        </a:spcBef>
        <a:buFont typeface="Arial"/>
        <a:buChar char="•"/>
        <a:defRPr sz="2200" kern="1200">
          <a:solidFill>
            <a:schemeClr val="tx1"/>
          </a:solidFill>
          <a:latin typeface="+mn-lt"/>
          <a:ea typeface="+mn-ea"/>
          <a:cs typeface="+mn-cs"/>
        </a:defRPr>
      </a:lvl8pPr>
      <a:lvl9pPr marL="4230537" indent="-248856" algn="l" defTabSz="497709"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497709" rtl="0" eaLnBrk="1" latinLnBrk="0" hangingPunct="1">
        <a:defRPr sz="2000" kern="1200">
          <a:solidFill>
            <a:schemeClr val="tx1"/>
          </a:solidFill>
          <a:latin typeface="+mn-lt"/>
          <a:ea typeface="+mn-ea"/>
          <a:cs typeface="+mn-cs"/>
        </a:defRPr>
      </a:lvl1pPr>
      <a:lvl2pPr marL="497709" algn="l" defTabSz="497709" rtl="0" eaLnBrk="1" latinLnBrk="0" hangingPunct="1">
        <a:defRPr sz="2000" kern="1200">
          <a:solidFill>
            <a:schemeClr val="tx1"/>
          </a:solidFill>
          <a:latin typeface="+mn-lt"/>
          <a:ea typeface="+mn-ea"/>
          <a:cs typeface="+mn-cs"/>
        </a:defRPr>
      </a:lvl2pPr>
      <a:lvl3pPr marL="995421" algn="l" defTabSz="497709" rtl="0" eaLnBrk="1" latinLnBrk="0" hangingPunct="1">
        <a:defRPr sz="2000" kern="1200">
          <a:solidFill>
            <a:schemeClr val="tx1"/>
          </a:solidFill>
          <a:latin typeface="+mn-lt"/>
          <a:ea typeface="+mn-ea"/>
          <a:cs typeface="+mn-cs"/>
        </a:defRPr>
      </a:lvl3pPr>
      <a:lvl4pPr marL="1493130" algn="l" defTabSz="497709" rtl="0" eaLnBrk="1" latinLnBrk="0" hangingPunct="1">
        <a:defRPr sz="2000" kern="1200">
          <a:solidFill>
            <a:schemeClr val="tx1"/>
          </a:solidFill>
          <a:latin typeface="+mn-lt"/>
          <a:ea typeface="+mn-ea"/>
          <a:cs typeface="+mn-cs"/>
        </a:defRPr>
      </a:lvl4pPr>
      <a:lvl5pPr marL="1990841" algn="l" defTabSz="497709" rtl="0" eaLnBrk="1" latinLnBrk="0" hangingPunct="1">
        <a:defRPr sz="2000" kern="1200">
          <a:solidFill>
            <a:schemeClr val="tx1"/>
          </a:solidFill>
          <a:latin typeface="+mn-lt"/>
          <a:ea typeface="+mn-ea"/>
          <a:cs typeface="+mn-cs"/>
        </a:defRPr>
      </a:lvl5pPr>
      <a:lvl6pPr marL="2488549" algn="l" defTabSz="497709" rtl="0" eaLnBrk="1" latinLnBrk="0" hangingPunct="1">
        <a:defRPr sz="2000" kern="1200">
          <a:solidFill>
            <a:schemeClr val="tx1"/>
          </a:solidFill>
          <a:latin typeface="+mn-lt"/>
          <a:ea typeface="+mn-ea"/>
          <a:cs typeface="+mn-cs"/>
        </a:defRPr>
      </a:lvl6pPr>
      <a:lvl7pPr marL="2986263" algn="l" defTabSz="497709" rtl="0" eaLnBrk="1" latinLnBrk="0" hangingPunct="1">
        <a:defRPr sz="2000" kern="1200">
          <a:solidFill>
            <a:schemeClr val="tx1"/>
          </a:solidFill>
          <a:latin typeface="+mn-lt"/>
          <a:ea typeface="+mn-ea"/>
          <a:cs typeface="+mn-cs"/>
        </a:defRPr>
      </a:lvl7pPr>
      <a:lvl8pPr marL="3483972" algn="l" defTabSz="497709" rtl="0" eaLnBrk="1" latinLnBrk="0" hangingPunct="1">
        <a:defRPr sz="2000" kern="1200">
          <a:solidFill>
            <a:schemeClr val="tx1"/>
          </a:solidFill>
          <a:latin typeface="+mn-lt"/>
          <a:ea typeface="+mn-ea"/>
          <a:cs typeface="+mn-cs"/>
        </a:defRPr>
      </a:lvl8pPr>
      <a:lvl9pPr marL="3981682" algn="l" defTabSz="49770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Rectangle 4"/>
          <p:cNvSpPr/>
          <p:nvPr/>
        </p:nvSpPr>
        <p:spPr>
          <a:xfrm>
            <a:off x="0" y="0"/>
            <a:ext cx="10926305" cy="7562850"/>
          </a:xfrm>
          <a:prstGeom prst="rect">
            <a:avLst/>
          </a:prstGeom>
          <a:gradFill>
            <a:gsLst>
              <a:gs pos="56000">
                <a:srgbClr val="862636"/>
              </a:gs>
              <a:gs pos="100000">
                <a:srgbClr val="8D9092"/>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2051" name="Subtitle 2"/>
          <p:cNvSpPr>
            <a:spLocks noGrp="1"/>
          </p:cNvSpPr>
          <p:nvPr>
            <p:ph type="subTitle" idx="1"/>
          </p:nvPr>
        </p:nvSpPr>
        <p:spPr>
          <a:xfrm>
            <a:off x="1603375" y="4918075"/>
            <a:ext cx="7481888" cy="700088"/>
          </a:xfrm>
        </p:spPr>
        <p:txBody>
          <a:bodyPr/>
          <a:lstStyle/>
          <a:p>
            <a:pPr eaLnBrk="1" hangingPunct="1"/>
            <a:r>
              <a:rPr lang="en-US" sz="3900" b="1" dirty="0" smtClean="0">
                <a:solidFill>
                  <a:schemeClr val="bg1"/>
                </a:solidFill>
                <a:latin typeface="Helvetica" pitchFamily="124" charset="0"/>
                <a:ea typeface="ヒラギノ角ゴ Pro W3" pitchFamily="124" charset="-128"/>
              </a:rPr>
              <a:t>Queensland Referees</a:t>
            </a:r>
            <a:endParaRPr lang="en-US" sz="3900" dirty="0" smtClean="0">
              <a:solidFill>
                <a:schemeClr val="bg1"/>
              </a:solidFill>
              <a:ea typeface="ヒラギノ角ゴ Pro W3" pitchFamily="124" charset="-128"/>
            </a:endParaRPr>
          </a:p>
        </p:txBody>
      </p:sp>
      <p:sp>
        <p:nvSpPr>
          <p:cNvPr id="2052" name="Subtitle 2"/>
          <p:cNvSpPr txBox="1">
            <a:spLocks/>
          </p:cNvSpPr>
          <p:nvPr/>
        </p:nvSpPr>
        <p:spPr bwMode="auto">
          <a:xfrm>
            <a:off x="1603375" y="5573713"/>
            <a:ext cx="7481888" cy="701675"/>
          </a:xfrm>
          <a:prstGeom prst="rect">
            <a:avLst/>
          </a:prstGeom>
          <a:noFill/>
          <a:ln w="9525">
            <a:noFill/>
            <a:miter lim="800000"/>
            <a:headEnd/>
            <a:tailEnd/>
          </a:ln>
        </p:spPr>
        <p:txBody>
          <a:bodyPr lIns="99543" tIns="49771" rIns="99543" bIns="49771"/>
          <a:lstStyle/>
          <a:p>
            <a:pPr algn="ctr">
              <a:spcBef>
                <a:spcPct val="20000"/>
              </a:spcBef>
              <a:buFont typeface="Arial" pitchFamily="34" charset="0"/>
              <a:buNone/>
            </a:pPr>
            <a:r>
              <a:rPr lang="en-US" sz="3000" dirty="0">
                <a:solidFill>
                  <a:srgbClr val="FFFFFF"/>
                </a:solidFill>
                <a:latin typeface="Helvetica" pitchFamily="124" charset="0"/>
              </a:rPr>
              <a:t>Referee </a:t>
            </a:r>
            <a:r>
              <a:rPr lang="en-US" sz="3000" dirty="0" smtClean="0">
                <a:solidFill>
                  <a:srgbClr val="FFFFFF"/>
                </a:solidFill>
                <a:latin typeface="Helvetica" pitchFamily="124" charset="0"/>
              </a:rPr>
              <a:t>Management </a:t>
            </a:r>
            <a:r>
              <a:rPr lang="en-US" sz="3000" dirty="0">
                <a:solidFill>
                  <a:srgbClr val="FFFFFF"/>
                </a:solidFill>
                <a:latin typeface="Helvetica" pitchFamily="124" charset="0"/>
              </a:rPr>
              <a:t>Structure</a:t>
            </a:r>
          </a:p>
        </p:txBody>
      </p:sp>
      <p:pic>
        <p:nvPicPr>
          <p:cNvPr id="6" name="Picture 5" descr="White Text Logo.png"/>
          <p:cNvPicPr>
            <a:picLocks noChangeAspect="1"/>
          </p:cNvPicPr>
          <p:nvPr/>
        </p:nvPicPr>
        <p:blipFill>
          <a:blip r:embed="rId2"/>
          <a:stretch>
            <a:fillRect/>
          </a:stretch>
        </p:blipFill>
        <p:spPr>
          <a:xfrm>
            <a:off x="3642121" y="1190949"/>
            <a:ext cx="3495577" cy="319774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46100" y="141288"/>
            <a:ext cx="7604125" cy="1125537"/>
          </a:xfrm>
        </p:spPr>
        <p:txBody>
          <a:bodyPr/>
          <a:lstStyle/>
          <a:p>
            <a:pPr eaLnBrk="1" hangingPunct="1"/>
            <a:r>
              <a:rPr lang="en-US" sz="4000" smtClean="0">
                <a:latin typeface="Helvetica" pitchFamily="124" charset="0"/>
                <a:ea typeface="ヒラギノ角ゴ Pro W3" pitchFamily="124" charset="-128"/>
              </a:rPr>
              <a:t>Management Overview</a:t>
            </a:r>
          </a:p>
        </p:txBody>
      </p:sp>
      <p:sp>
        <p:nvSpPr>
          <p:cNvPr id="3076" name="Rectangle 6"/>
          <p:cNvSpPr>
            <a:spLocks noChangeArrowheads="1"/>
          </p:cNvSpPr>
          <p:nvPr/>
        </p:nvSpPr>
        <p:spPr bwMode="auto">
          <a:xfrm>
            <a:off x="250825" y="2131470"/>
            <a:ext cx="9886950" cy="1954381"/>
          </a:xfrm>
          <a:prstGeom prst="rect">
            <a:avLst/>
          </a:prstGeom>
          <a:noFill/>
          <a:ln w="9525">
            <a:noFill/>
            <a:miter lim="800000"/>
            <a:headEnd/>
            <a:tailEnd/>
          </a:ln>
        </p:spPr>
        <p:txBody>
          <a:bodyPr anchor="ctr">
            <a:spAutoFit/>
          </a:bodyPr>
          <a:lstStyle/>
          <a:p>
            <a:pPr>
              <a:defRPr/>
            </a:pPr>
            <a:r>
              <a:rPr lang="en-AU" sz="1100" dirty="0" smtClean="0">
                <a:latin typeface="+mn-lt"/>
              </a:rPr>
              <a:t>Following </a:t>
            </a:r>
            <a:r>
              <a:rPr lang="en-AU" sz="1100" dirty="0">
                <a:latin typeface="+mn-lt"/>
              </a:rPr>
              <a:t>a </a:t>
            </a:r>
            <a:r>
              <a:rPr lang="en-AU" sz="1100" dirty="0">
                <a:latin typeface="+mn-lt"/>
              </a:rPr>
              <a:t>review </a:t>
            </a:r>
            <a:r>
              <a:rPr lang="en-AU" sz="1100" dirty="0" smtClean="0">
                <a:latin typeface="+mn-lt"/>
              </a:rPr>
              <a:t> of Match </a:t>
            </a:r>
            <a:r>
              <a:rPr lang="en-AU" sz="1100" dirty="0">
                <a:latin typeface="+mn-lt"/>
              </a:rPr>
              <a:t>Officials</a:t>
            </a:r>
            <a:r>
              <a:rPr lang="en-AU" sz="1100" dirty="0">
                <a:latin typeface="+mn-lt"/>
              </a:rPr>
              <a:t> registrations and accreditations </a:t>
            </a:r>
            <a:r>
              <a:rPr lang="en-AU" sz="1100" dirty="0">
                <a:latin typeface="+mn-lt"/>
              </a:rPr>
              <a:t>across the state it has been realised that referee </a:t>
            </a:r>
            <a:r>
              <a:rPr lang="en-AU" sz="1100" dirty="0">
                <a:latin typeface="+mn-lt"/>
              </a:rPr>
              <a:t>numbers </a:t>
            </a:r>
            <a:r>
              <a:rPr lang="en-AU" sz="1100" dirty="0">
                <a:latin typeface="+mn-lt"/>
              </a:rPr>
              <a:t>are on a steady or downward trend in many </a:t>
            </a:r>
            <a:r>
              <a:rPr lang="en-AU" sz="1100" dirty="0">
                <a:latin typeface="+mn-lt"/>
              </a:rPr>
              <a:t>Zones</a:t>
            </a:r>
            <a:r>
              <a:rPr lang="en-AU" sz="1100" dirty="0">
                <a:latin typeface="+mn-lt"/>
              </a:rPr>
              <a:t>. </a:t>
            </a:r>
            <a:r>
              <a:rPr lang="en-AU" sz="1100" dirty="0">
                <a:latin typeface="+mn-lt"/>
              </a:rPr>
              <a:t>FFA surveys of Match Officials has reported that the number one reason for them leaving the game, regardless of whether an identified elite referee or a weekend warrior, is a lack of mentoring and development opportunities. Critical to the delivery of this development support is the availability of enough assessors and instructors at the correct levels within each zone to support the needs </a:t>
            </a:r>
            <a:r>
              <a:rPr lang="en-AU" sz="1100" dirty="0">
                <a:latin typeface="+mn-lt"/>
              </a:rPr>
              <a:t>of that zones referee numbers. A review of these critical metrics in Queensland has shown us to be clearly deficient in this area and our current planning does not have provision to rectify the situation</a:t>
            </a:r>
          </a:p>
          <a:p>
            <a:pPr>
              <a:defRPr/>
            </a:pPr>
            <a:endParaRPr lang="en-AU" sz="1100" dirty="0">
              <a:latin typeface="+mn-lt"/>
            </a:endParaRPr>
          </a:p>
          <a:p>
            <a:pPr>
              <a:defRPr/>
            </a:pPr>
            <a:r>
              <a:rPr lang="en-AU" sz="1100" dirty="0" smtClean="0">
                <a:latin typeface="+mn-lt"/>
              </a:rPr>
              <a:t>With </a:t>
            </a:r>
            <a:r>
              <a:rPr lang="en-AU" sz="1100" dirty="0">
                <a:latin typeface="+mn-lt"/>
              </a:rPr>
              <a:t>a view to maximise the opportunity for referee education &amp; </a:t>
            </a:r>
            <a:r>
              <a:rPr lang="en-AU" sz="1100" dirty="0" smtClean="0">
                <a:latin typeface="+mn-lt"/>
              </a:rPr>
              <a:t>development FQ </a:t>
            </a:r>
            <a:r>
              <a:rPr lang="en-AU" sz="1100" dirty="0">
                <a:latin typeface="+mn-lt"/>
              </a:rPr>
              <a:t>will be implementing a uniform management structure across all </a:t>
            </a:r>
            <a:r>
              <a:rPr lang="en-AU" sz="1100" dirty="0" smtClean="0">
                <a:latin typeface="+mn-lt"/>
              </a:rPr>
              <a:t>Zones in 2016. </a:t>
            </a:r>
            <a:r>
              <a:rPr lang="en-AU" sz="1100" dirty="0">
                <a:latin typeface="+mn-lt"/>
              </a:rPr>
              <a:t>This new structure will give referees a far greater level of education &amp; development providing each referee with the opportunity to progress within the well structured, uniform &amp; modern refereeing education system. </a:t>
            </a:r>
          </a:p>
          <a:p>
            <a:pPr>
              <a:defRPr/>
            </a:pPr>
            <a:r>
              <a:rPr lang="en-AU" sz="1100" dirty="0">
                <a:latin typeface="+mn-lt"/>
              </a:rPr>
              <a:t> </a:t>
            </a:r>
          </a:p>
          <a:p>
            <a:pPr>
              <a:defRPr/>
            </a:pPr>
            <a:r>
              <a:rPr lang="en-AU" sz="1100" dirty="0" smtClean="0">
                <a:latin typeface="+mn-lt"/>
              </a:rPr>
              <a:t>FQ is </a:t>
            </a:r>
            <a:r>
              <a:rPr lang="en-AU" sz="1100" dirty="0">
                <a:latin typeface="+mn-lt"/>
              </a:rPr>
              <a:t>committed to providing the </a:t>
            </a:r>
            <a:r>
              <a:rPr lang="en-AU" sz="1100" dirty="0" smtClean="0">
                <a:latin typeface="+mn-lt"/>
              </a:rPr>
              <a:t>Queensland Football </a:t>
            </a:r>
            <a:r>
              <a:rPr lang="en-AU" sz="1100" dirty="0">
                <a:latin typeface="+mn-lt"/>
              </a:rPr>
              <a:t>Family with the best referees in Australia, this important step will help us achieve this target. </a:t>
            </a:r>
          </a:p>
        </p:txBody>
      </p:sp>
      <p:pic>
        <p:nvPicPr>
          <p:cNvPr id="3077" name="Picture 5"/>
          <p:cNvPicPr>
            <a:picLocks noChangeAspect="1" noChangeArrowheads="1"/>
          </p:cNvPicPr>
          <p:nvPr/>
        </p:nvPicPr>
        <p:blipFill>
          <a:blip r:embed="rId2"/>
          <a:srcRect/>
          <a:stretch>
            <a:fillRect/>
          </a:stretch>
        </p:blipFill>
        <p:spPr bwMode="auto">
          <a:xfrm>
            <a:off x="2924144" y="4085851"/>
            <a:ext cx="3859386" cy="2896134"/>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AU" sz="4000" dirty="0" smtClean="0">
                <a:ea typeface="ヒラギノ角ゴ Pro W3" pitchFamily="124" charset="-128"/>
              </a:rPr>
              <a:t>State Referees Technical Committee</a:t>
            </a:r>
            <a:endParaRPr lang="en-AU" sz="4000" dirty="0" smtClean="0">
              <a:ea typeface="ヒラギノ角ゴ Pro W3" pitchFamily="124" charset="-128"/>
            </a:endParaRPr>
          </a:p>
        </p:txBody>
      </p:sp>
      <p:sp>
        <p:nvSpPr>
          <p:cNvPr id="4099" name="Content Placeholder 2"/>
          <p:cNvSpPr>
            <a:spLocks noGrp="1"/>
          </p:cNvSpPr>
          <p:nvPr>
            <p:ph idx="1"/>
          </p:nvPr>
        </p:nvSpPr>
        <p:spPr/>
        <p:txBody>
          <a:bodyPr/>
          <a:lstStyle/>
          <a:p>
            <a:pPr>
              <a:buFont typeface="Arial" pitchFamily="34" charset="0"/>
              <a:buNone/>
            </a:pPr>
            <a:r>
              <a:rPr lang="en-AU" sz="1200" b="1" dirty="0" smtClean="0">
                <a:ea typeface="ヒラギノ角ゴ Pro W3" pitchFamily="124" charset="-128"/>
              </a:rPr>
              <a:t> </a:t>
            </a:r>
            <a:endParaRPr lang="en-AU" sz="1200" dirty="0" smtClean="0">
              <a:ea typeface="ヒラギノ角ゴ Pro W3" pitchFamily="124" charset="-128"/>
            </a:endParaRPr>
          </a:p>
          <a:p>
            <a:pPr marL="0" indent="0">
              <a:buNone/>
            </a:pPr>
            <a:r>
              <a:rPr lang="en-AU" sz="1200" b="1" dirty="0" smtClean="0">
                <a:ea typeface="ヒラギノ角ゴ Pro W3" pitchFamily="124" charset="-128"/>
              </a:rPr>
              <a:t>The State Referees Technical </a:t>
            </a:r>
            <a:r>
              <a:rPr lang="en-AU" sz="1200" b="1" dirty="0" smtClean="0">
                <a:ea typeface="ヒラギノ角ゴ Pro W3" pitchFamily="124" charset="-128"/>
              </a:rPr>
              <a:t>Committee is responsible for </a:t>
            </a:r>
            <a:r>
              <a:rPr lang="en-AU" sz="1200" b="1" dirty="0" smtClean="0">
                <a:ea typeface="ヒラギノ角ゴ Pro W3" pitchFamily="124" charset="-128"/>
              </a:rPr>
              <a:t>the performance of ALL of Queensland’s Match Officials and for the implementation of the referees national curriculum as directed by FFA. It supervises the career development of all registered Match Officials by ensuring that FFA’s requirements and processes are implemented.</a:t>
            </a:r>
            <a:endParaRPr lang="en-AU" sz="1200" b="1" dirty="0" smtClean="0">
              <a:ea typeface="ヒラギノ角ゴ Pro W3" pitchFamily="124" charset="-128"/>
            </a:endParaRPr>
          </a:p>
          <a:p>
            <a:pPr marL="0" indent="0">
              <a:buNone/>
            </a:pPr>
            <a:endParaRPr lang="en-AU" sz="1200" dirty="0" smtClean="0"/>
          </a:p>
          <a:p>
            <a:pPr defTabSz="871220">
              <a:lnSpc>
                <a:spcPct val="90000"/>
              </a:lnSpc>
              <a:spcBef>
                <a:spcPct val="0"/>
              </a:spcBef>
              <a:spcAft>
                <a:spcPct val="35000"/>
              </a:spcAft>
            </a:pPr>
            <a:r>
              <a:rPr lang="en-AU" sz="1200" dirty="0" smtClean="0"/>
              <a:t>Chair is a voluntary position appointed  by the FQ CEO </a:t>
            </a:r>
          </a:p>
          <a:p>
            <a:pPr defTabSz="871220">
              <a:lnSpc>
                <a:spcPct val="90000"/>
              </a:lnSpc>
              <a:spcBef>
                <a:spcPct val="0"/>
              </a:spcBef>
              <a:spcAft>
                <a:spcPct val="35000"/>
              </a:spcAft>
            </a:pPr>
            <a:r>
              <a:rPr lang="en-AU" sz="1200" dirty="0" smtClean="0"/>
              <a:t>Role of Chair supersedes the position of State Coach </a:t>
            </a:r>
          </a:p>
          <a:p>
            <a:pPr defTabSz="871220">
              <a:lnSpc>
                <a:spcPct val="90000"/>
              </a:lnSpc>
              <a:spcBef>
                <a:spcPct val="0"/>
              </a:spcBef>
              <a:spcAft>
                <a:spcPct val="35000"/>
              </a:spcAft>
            </a:pPr>
            <a:r>
              <a:rPr lang="en-AU" sz="1200" dirty="0" smtClean="0"/>
              <a:t>Consists of 5 to 7 volunteer members from refereeing and non-refereeing community, appointed by the Chair and approved by the FQ CEO</a:t>
            </a:r>
          </a:p>
          <a:p>
            <a:pPr defTabSz="871220">
              <a:lnSpc>
                <a:spcPct val="90000"/>
              </a:lnSpc>
              <a:spcBef>
                <a:spcPct val="0"/>
              </a:spcBef>
              <a:spcAft>
                <a:spcPct val="35000"/>
              </a:spcAft>
            </a:pPr>
            <a:r>
              <a:rPr lang="en-AU" sz="1200" dirty="0" smtClean="0"/>
              <a:t>Chair reports to the National Referee Technical Committee</a:t>
            </a:r>
          </a:p>
          <a:p>
            <a:pPr defTabSz="871220">
              <a:lnSpc>
                <a:spcPct val="90000"/>
              </a:lnSpc>
              <a:spcBef>
                <a:spcPct val="0"/>
              </a:spcBef>
              <a:spcAft>
                <a:spcPct val="35000"/>
              </a:spcAft>
            </a:pPr>
            <a:r>
              <a:rPr lang="en-AU" sz="1200" dirty="0" smtClean="0"/>
              <a:t>Must demonstrably comply with all FFA directions regarding the development, training, education, coaching and qualification of Match Officials</a:t>
            </a:r>
          </a:p>
          <a:p>
            <a:pPr defTabSz="871220">
              <a:lnSpc>
                <a:spcPct val="90000"/>
              </a:lnSpc>
              <a:spcBef>
                <a:spcPct val="0"/>
              </a:spcBef>
              <a:spcAft>
                <a:spcPct val="35000"/>
              </a:spcAft>
            </a:pPr>
            <a:r>
              <a:rPr lang="en-AU" sz="1200" dirty="0" smtClean="0"/>
              <a:t>Identifies registered Match Officials ready to undertake further programs and recognition at National Level</a:t>
            </a:r>
          </a:p>
          <a:p>
            <a:pPr defTabSz="871220">
              <a:lnSpc>
                <a:spcPct val="90000"/>
              </a:lnSpc>
              <a:spcBef>
                <a:spcPct val="0"/>
              </a:spcBef>
              <a:spcAft>
                <a:spcPct val="35000"/>
              </a:spcAft>
            </a:pPr>
            <a:r>
              <a:rPr lang="en-AU" sz="1200" dirty="0" smtClean="0"/>
              <a:t>Monitors, supervises and assesses registered Match Officials undertaking Community Level programs and qualification processes</a:t>
            </a:r>
          </a:p>
          <a:p>
            <a:pPr defTabSz="871220">
              <a:lnSpc>
                <a:spcPct val="90000"/>
              </a:lnSpc>
              <a:spcBef>
                <a:spcPct val="0"/>
              </a:spcBef>
              <a:spcAft>
                <a:spcPct val="35000"/>
              </a:spcAft>
            </a:pPr>
            <a:endParaRPr lang="en-AU" sz="1200" dirty="0" smtClean="0"/>
          </a:p>
          <a:p>
            <a:pPr defTabSz="871220">
              <a:lnSpc>
                <a:spcPct val="90000"/>
              </a:lnSpc>
              <a:spcBef>
                <a:spcPct val="0"/>
              </a:spcBef>
              <a:spcAft>
                <a:spcPct val="35000"/>
              </a:spcAft>
              <a:buNone/>
            </a:pPr>
            <a:endParaRPr lang="en-AU" sz="1200" dirty="0" smtClean="0">
              <a:ea typeface="ヒラギノ角ゴ Pro W3" pitchFamily="12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AU" sz="4000" dirty="0" smtClean="0">
                <a:ea typeface="ヒラギノ角ゴ Pro W3" pitchFamily="124" charset="-128"/>
              </a:rPr>
              <a:t>State Referee Development Officer</a:t>
            </a:r>
            <a:endParaRPr lang="en-AU" sz="4000" dirty="0" smtClean="0">
              <a:ea typeface="ヒラギノ角ゴ Pro W3" pitchFamily="124" charset="-128"/>
            </a:endParaRPr>
          </a:p>
        </p:txBody>
      </p:sp>
      <p:sp>
        <p:nvSpPr>
          <p:cNvPr id="4099" name="Content Placeholder 2"/>
          <p:cNvSpPr>
            <a:spLocks noGrp="1"/>
          </p:cNvSpPr>
          <p:nvPr>
            <p:ph idx="1"/>
          </p:nvPr>
        </p:nvSpPr>
        <p:spPr>
          <a:xfrm>
            <a:off x="534988" y="1823356"/>
            <a:ext cx="9618662" cy="4991100"/>
          </a:xfrm>
        </p:spPr>
        <p:txBody>
          <a:bodyPr/>
          <a:lstStyle/>
          <a:p>
            <a:pPr>
              <a:buFont typeface="Arial" pitchFamily="34" charset="0"/>
              <a:buNone/>
            </a:pPr>
            <a:r>
              <a:rPr lang="en-AU" sz="1200" b="1" dirty="0" smtClean="0">
                <a:ea typeface="ヒラギノ角ゴ Pro W3" pitchFamily="124" charset="-128"/>
              </a:rPr>
              <a:t> </a:t>
            </a:r>
            <a:r>
              <a:rPr lang="en-AU" sz="1200" b="1" dirty="0" smtClean="0">
                <a:ea typeface="ヒラギノ角ゴ Pro W3" pitchFamily="124" charset="-128"/>
              </a:rPr>
              <a:t>The State Referee Development Officer is a paid position  responsible for the overall growth and development of refereeing, with particular emphasis on improving the structures and enhancing communication, together with raising the standard of referee education and coaching across the state.</a:t>
            </a:r>
          </a:p>
          <a:p>
            <a:pPr>
              <a:buFont typeface="Arial" pitchFamily="34" charset="0"/>
              <a:buNone/>
            </a:pPr>
            <a:endParaRPr lang="en-AU" sz="1200" dirty="0" smtClean="0">
              <a:ea typeface="ヒラギノ角ゴ Pro W3" pitchFamily="124" charset="-128"/>
            </a:endParaRPr>
          </a:p>
          <a:p>
            <a:pPr>
              <a:buFont typeface="Arial" pitchFamily="34" charset="0"/>
              <a:buNone/>
            </a:pPr>
            <a:r>
              <a:rPr lang="en-AU" sz="1200" b="1" dirty="0" smtClean="0">
                <a:ea typeface="ヒラギノ角ゴ Pro W3" pitchFamily="124" charset="-128"/>
              </a:rPr>
              <a:t>Overview:</a:t>
            </a:r>
          </a:p>
          <a:p>
            <a:r>
              <a:rPr lang="en-AU" sz="1200" dirty="0" smtClean="0">
                <a:ea typeface="ヒラギノ角ゴ Pro W3" pitchFamily="124" charset="-128"/>
              </a:rPr>
              <a:t>Developing and implementing a Match Official Development and Operational plan in accordance with the FFA and Football Queensland Refereeing Strategic Plans;</a:t>
            </a:r>
          </a:p>
          <a:p>
            <a:r>
              <a:rPr lang="en-AU" sz="1200" dirty="0" smtClean="0">
                <a:ea typeface="ヒラギノ角ゴ Pro W3" pitchFamily="124" charset="-128"/>
              </a:rPr>
              <a:t>Establishing a relevant Match Official coaching structure within the state; </a:t>
            </a:r>
          </a:p>
          <a:p>
            <a:r>
              <a:rPr lang="en-AU" sz="1200" dirty="0" smtClean="0">
                <a:ea typeface="ヒラギノ角ゴ Pro W3" pitchFamily="124" charset="-128"/>
              </a:rPr>
              <a:t>Developing, coordinating and managing training and fitness testing regimes for Football Queensland elite Match Official s including the maintenance of attendance and other records;</a:t>
            </a:r>
          </a:p>
          <a:p>
            <a:r>
              <a:rPr lang="en-AU" sz="1200" dirty="0" smtClean="0">
                <a:ea typeface="ヒラギノ角ゴ Pro W3" pitchFamily="124" charset="-128"/>
              </a:rPr>
              <a:t>Managing the State Referees Administrator to ensure the coordination of FFA Referee Courses and Match Official Accreditations using the National Accreditation Management System;</a:t>
            </a:r>
          </a:p>
          <a:p>
            <a:r>
              <a:rPr lang="en-AU" sz="1200" dirty="0" smtClean="0">
                <a:ea typeface="ヒラギノ角ゴ Pro W3" pitchFamily="124" charset="-128"/>
              </a:rPr>
              <a:t>Overseeing the consolidation and adaptation of the Football Queensland Elite Referee Panels;</a:t>
            </a:r>
          </a:p>
          <a:p>
            <a:r>
              <a:rPr lang="en-AU" sz="1200" dirty="0" smtClean="0">
                <a:ea typeface="ヒラギノ角ゴ Pro W3" pitchFamily="124" charset="-128"/>
              </a:rPr>
              <a:t>Promoting </a:t>
            </a:r>
            <a:r>
              <a:rPr lang="en-AU" sz="1200" dirty="0" smtClean="0">
                <a:ea typeface="ヒラギノ角ゴ Pro W3" pitchFamily="124" charset="-128"/>
              </a:rPr>
              <a:t>Match Official </a:t>
            </a:r>
            <a:r>
              <a:rPr lang="en-AU" sz="1200" dirty="0" smtClean="0">
                <a:ea typeface="ヒラギノ角ゴ Pro W3" pitchFamily="124" charset="-128"/>
              </a:rPr>
              <a:t>education and training programs and coordinating recruitment and retention initiatives;</a:t>
            </a:r>
          </a:p>
          <a:p>
            <a:r>
              <a:rPr lang="en-AU" sz="1200" dirty="0" smtClean="0">
                <a:ea typeface="ヒラギノ角ゴ Pro W3" pitchFamily="124" charset="-128"/>
              </a:rPr>
              <a:t>Coordinating and delivering FFA and FQ Referee  Recognition and Development Programs;</a:t>
            </a:r>
          </a:p>
          <a:p>
            <a:r>
              <a:rPr lang="en-AU" sz="1200" dirty="0" smtClean="0">
                <a:ea typeface="ヒラギノ角ゴ Pro W3" pitchFamily="124" charset="-128"/>
              </a:rPr>
              <a:t>Coordinating Football Queensland Match Official Seminars;</a:t>
            </a:r>
          </a:p>
          <a:p>
            <a:r>
              <a:rPr lang="en-AU" sz="1200" dirty="0" smtClean="0">
                <a:ea typeface="ヒラギノ角ゴ Pro W3" pitchFamily="124" charset="-128"/>
              </a:rPr>
              <a:t>Providing </a:t>
            </a:r>
            <a:r>
              <a:rPr lang="en-AU" sz="1200" dirty="0" smtClean="0">
                <a:ea typeface="ヒラギノ角ゴ Pro W3" pitchFamily="124" charset="-128"/>
              </a:rPr>
              <a:t>Match Official s</a:t>
            </a:r>
            <a:r>
              <a:rPr lang="en-AU" sz="1200" dirty="0" smtClean="0">
                <a:ea typeface="ヒラギノ角ゴ Pro W3" pitchFamily="124" charset="-128"/>
              </a:rPr>
              <a:t>and clubs with support, including liaison and education on matters pertaining to the Laws of the Game;</a:t>
            </a:r>
          </a:p>
          <a:p>
            <a:r>
              <a:rPr lang="en-AU" sz="1200" dirty="0" smtClean="0">
                <a:ea typeface="ヒラギノ角ゴ Pro W3" pitchFamily="124" charset="-128"/>
              </a:rPr>
              <a:t>Coordinating the refereeing pathway within the state including the State and Zone Talent Pools;</a:t>
            </a:r>
          </a:p>
          <a:p>
            <a:r>
              <a:rPr lang="en-AU" sz="1200" dirty="0" smtClean="0">
                <a:ea typeface="ヒラギノ角ゴ Pro W3" pitchFamily="124" charset="-128"/>
              </a:rPr>
              <a:t>Providing leadership, direction and advice for all Zone Refereeing Development Coordinators, in particular in the area of coaching and assessment</a:t>
            </a:r>
          </a:p>
          <a:p>
            <a:endParaRPr lang="en-AU" sz="1200" dirty="0" smtClean="0">
              <a:ea typeface="ヒラギノ角ゴ Pro W3" pitchFamily="124" charset="-128"/>
            </a:endParaRPr>
          </a:p>
          <a:p>
            <a:pPr>
              <a:buFont typeface="Arial" pitchFamily="34" charset="0"/>
              <a:buNone/>
            </a:pPr>
            <a:r>
              <a:rPr lang="en-AU" sz="1200" b="1" dirty="0" smtClean="0">
                <a:ea typeface="ヒラギノ角ゴ Pro W3" pitchFamily="124" charset="-128"/>
              </a:rPr>
              <a:t>Accreditations:</a:t>
            </a:r>
          </a:p>
          <a:p>
            <a:r>
              <a:rPr lang="en-AU" sz="1200" dirty="0" smtClean="0">
                <a:ea typeface="ヒラギノ角ゴ Pro W3" pitchFamily="124" charset="-128"/>
              </a:rPr>
              <a:t>Current FFA Level 3 Instructor and Assessor or equivalent</a:t>
            </a:r>
          </a:p>
          <a:p>
            <a:r>
              <a:rPr lang="en-AU" sz="1200" dirty="0" smtClean="0">
                <a:ea typeface="ヒラギノ角ゴ Pro W3" pitchFamily="124" charset="-128"/>
              </a:rPr>
              <a:t>Current FFA Level 3 Futsal Referee or equivalent</a:t>
            </a:r>
          </a:p>
          <a:p>
            <a:r>
              <a:rPr lang="en-AU" sz="1200" dirty="0" smtClean="0">
                <a:ea typeface="ヒラギノ角ゴ Pro W3" pitchFamily="124" charset="-128"/>
              </a:rPr>
              <a:t>Current Referee Level 2 (Theory) or equivalent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AU" sz="4000" dirty="0" smtClean="0">
                <a:ea typeface="ヒラギノ角ゴ Pro W3" pitchFamily="124" charset="-128"/>
              </a:rPr>
              <a:t>State Referee Appointments </a:t>
            </a:r>
            <a:r>
              <a:rPr lang="en-AU" sz="4000" dirty="0" smtClean="0">
                <a:ea typeface="ヒラギノ角ゴ Pro W3" pitchFamily="124" charset="-128"/>
              </a:rPr>
              <a:t>Officer</a:t>
            </a:r>
          </a:p>
        </p:txBody>
      </p:sp>
      <p:sp>
        <p:nvSpPr>
          <p:cNvPr id="7171" name="Content Placeholder 2"/>
          <p:cNvSpPr>
            <a:spLocks noGrp="1"/>
          </p:cNvSpPr>
          <p:nvPr>
            <p:ph idx="1"/>
          </p:nvPr>
        </p:nvSpPr>
        <p:spPr>
          <a:xfrm>
            <a:off x="534988" y="1992313"/>
            <a:ext cx="9618662" cy="4991100"/>
          </a:xfrm>
        </p:spPr>
        <p:txBody>
          <a:bodyPr/>
          <a:lstStyle/>
          <a:p>
            <a:pPr>
              <a:buFont typeface="Arial" pitchFamily="34" charset="0"/>
              <a:buNone/>
            </a:pPr>
            <a:endParaRPr lang="en-AU" sz="1200" dirty="0" smtClean="0">
              <a:ea typeface="ヒラギノ角ゴ Pro W3" pitchFamily="124" charset="-128"/>
            </a:endParaRPr>
          </a:p>
          <a:p>
            <a:pPr marL="0" indent="0">
              <a:buNone/>
            </a:pPr>
            <a:r>
              <a:rPr lang="en-AU" sz="1200" b="1" dirty="0" smtClean="0">
                <a:ea typeface="ヒラギノ角ゴ Pro W3" pitchFamily="124" charset="-128"/>
              </a:rPr>
              <a:t>Working closely with the State Referee’s Development Officer and the State Referees Technical Committee Chair, The State Referees Appointments Officer </a:t>
            </a:r>
            <a:r>
              <a:rPr lang="en-AU" sz="1200" b="1" dirty="0" smtClean="0">
                <a:ea typeface="ヒラギノ角ゴ Pro W3" pitchFamily="124" charset="-128"/>
              </a:rPr>
              <a:t>is a paid position  that appoints referees on Elite and Talent Identified Panels to designated state and zone competitions and other sanctioned matches. </a:t>
            </a:r>
            <a:endParaRPr lang="en-AU" sz="1200" b="1" dirty="0" smtClean="0">
              <a:ea typeface="ヒラギノ角ゴ Pro W3" pitchFamily="124" charset="-128"/>
            </a:endParaRPr>
          </a:p>
          <a:p>
            <a:pPr>
              <a:buFont typeface="Arial" pitchFamily="34" charset="0"/>
              <a:buNone/>
            </a:pPr>
            <a:endParaRPr lang="en-AU" sz="1200" dirty="0" smtClean="0">
              <a:ea typeface="ヒラギノ角ゴ Pro W3" pitchFamily="124" charset="-128"/>
            </a:endParaRPr>
          </a:p>
          <a:p>
            <a:pPr>
              <a:buFont typeface="Arial" pitchFamily="34" charset="0"/>
              <a:buNone/>
            </a:pPr>
            <a:r>
              <a:rPr lang="en-AU" sz="1200" b="1" dirty="0" smtClean="0">
                <a:ea typeface="ヒラギノ角ゴ Pro W3" pitchFamily="124" charset="-128"/>
              </a:rPr>
              <a:t>Overview:</a:t>
            </a:r>
          </a:p>
          <a:p>
            <a:r>
              <a:rPr lang="en-AU" sz="1200" dirty="0" smtClean="0">
                <a:ea typeface="ヒラギノ角ゴ Pro W3" pitchFamily="124" charset="-128"/>
              </a:rPr>
              <a:t>Managing the appointment of registered referees to all designated elite competition matches, designated school tournaments and other sanctioned matches via the National Referee Appointments System</a:t>
            </a:r>
          </a:p>
          <a:p>
            <a:r>
              <a:rPr lang="en-AU" sz="1200" dirty="0" smtClean="0">
                <a:ea typeface="ヒラギノ角ゴ Pro W3" pitchFamily="124" charset="-128"/>
              </a:rPr>
              <a:t>Managing the appointment of Referee Inspectors designated elite competition matches in accordance with the State Referees Technical Committee Chair or State Referee Development Officer requirements</a:t>
            </a:r>
          </a:p>
          <a:p>
            <a:r>
              <a:rPr lang="en-AU" sz="1200" dirty="0" smtClean="0">
                <a:ea typeface="ヒラギノ角ゴ Pro W3" pitchFamily="124" charset="-128"/>
              </a:rPr>
              <a:t>Implementing any special requirements of the State Referees Technical Committee Chair or State Referee Development Officer when making appointments.</a:t>
            </a:r>
          </a:p>
          <a:p>
            <a:r>
              <a:rPr lang="en-AU" sz="1200" dirty="0" smtClean="0">
                <a:ea typeface="ヒラギノ角ゴ Pro W3" pitchFamily="124" charset="-128"/>
              </a:rPr>
              <a:t>Reporting any repeated unjustified withdrawals or rejections of appointments by referees to the State Referees Technical Committee Chair and State Referees Development Officer.</a:t>
            </a:r>
          </a:p>
          <a:p>
            <a:r>
              <a:rPr lang="en-AU" sz="1200" dirty="0" smtClean="0">
                <a:ea typeface="ヒラギノ角ゴ Pro W3" pitchFamily="124" charset="-128"/>
              </a:rPr>
              <a:t>Ensure the efficient management of financial systems associated with payments to match officials and invoicing of clubs for referee charges;</a:t>
            </a:r>
          </a:p>
          <a:p>
            <a:r>
              <a:rPr lang="en-AU" sz="1200" dirty="0" smtClean="0">
                <a:ea typeface="ヒラギノ角ゴ Pro W3" pitchFamily="124" charset="-128"/>
              </a:rPr>
              <a:t>Liaising closely with the State Referees Technical Committee Chair and State Referees Development Officer to effectively manage the coordination of Queensland’s elite referees. </a:t>
            </a:r>
            <a:endParaRPr lang="en-AU" sz="1200" dirty="0" smtClean="0">
              <a:ea typeface="ヒラギノ角ゴ Pro W3" pitchFamily="124" charset="-128"/>
            </a:endParaRPr>
          </a:p>
          <a:p>
            <a:r>
              <a:rPr lang="en-AU" sz="1200" dirty="0" smtClean="0">
                <a:ea typeface="ヒラギノ角ゴ Pro W3" pitchFamily="124" charset="-128"/>
              </a:rPr>
              <a:t>Liaising with referees, competition managers and other clients by email, telephone or face-to-face.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AU" sz="4000" dirty="0" smtClean="0">
                <a:ea typeface="ヒラギノ角ゴ Pro W3" pitchFamily="124" charset="-128"/>
              </a:rPr>
              <a:t>State Referee Administrator</a:t>
            </a:r>
            <a:endParaRPr lang="en-AU" sz="4000" dirty="0" smtClean="0">
              <a:ea typeface="ヒラギノ角ゴ Pro W3" pitchFamily="124" charset="-128"/>
            </a:endParaRPr>
          </a:p>
        </p:txBody>
      </p:sp>
      <p:sp>
        <p:nvSpPr>
          <p:cNvPr id="7171" name="Content Placeholder 2"/>
          <p:cNvSpPr>
            <a:spLocks noGrp="1"/>
          </p:cNvSpPr>
          <p:nvPr>
            <p:ph idx="1"/>
          </p:nvPr>
        </p:nvSpPr>
        <p:spPr>
          <a:xfrm>
            <a:off x="534988" y="1992313"/>
            <a:ext cx="9618662" cy="4991100"/>
          </a:xfrm>
        </p:spPr>
        <p:txBody>
          <a:bodyPr/>
          <a:lstStyle/>
          <a:p>
            <a:pPr>
              <a:buFont typeface="Arial" pitchFamily="34" charset="0"/>
              <a:buNone/>
            </a:pPr>
            <a:endParaRPr lang="en-AU" sz="1200" dirty="0" smtClean="0">
              <a:ea typeface="ヒラギノ角ゴ Pro W3" pitchFamily="124" charset="-128"/>
            </a:endParaRPr>
          </a:p>
          <a:p>
            <a:pPr marL="0" indent="0">
              <a:buNone/>
            </a:pPr>
            <a:r>
              <a:rPr lang="en-AU" sz="1200" b="1" dirty="0" smtClean="0">
                <a:ea typeface="ヒラギノ角ゴ Pro W3" pitchFamily="124" charset="-128"/>
              </a:rPr>
              <a:t>Working closely with the State Referee’s Development Officer and the State Referees Technical Committee Chair, The State Referees Administrator </a:t>
            </a:r>
            <a:r>
              <a:rPr lang="en-AU" sz="1200" b="1" dirty="0" smtClean="0">
                <a:ea typeface="ヒラギノ角ゴ Pro W3" pitchFamily="124" charset="-128"/>
              </a:rPr>
              <a:t>is a paid position  that ensures that the administration of all Referee Education and Technical Department is completed effectively..  </a:t>
            </a:r>
          </a:p>
          <a:p>
            <a:pPr>
              <a:buFont typeface="Arial" pitchFamily="34" charset="0"/>
              <a:buNone/>
            </a:pPr>
            <a:endParaRPr lang="en-AU" sz="1200" dirty="0" smtClean="0">
              <a:ea typeface="ヒラギノ角ゴ Pro W3" pitchFamily="124" charset="-128"/>
            </a:endParaRPr>
          </a:p>
          <a:p>
            <a:pPr>
              <a:buFont typeface="Arial" pitchFamily="34" charset="0"/>
              <a:buNone/>
            </a:pPr>
            <a:r>
              <a:rPr lang="en-AU" sz="1200" b="1" dirty="0" smtClean="0">
                <a:ea typeface="ヒラギノ角ゴ Pro W3" pitchFamily="124" charset="-128"/>
              </a:rPr>
              <a:t>Overview</a:t>
            </a:r>
            <a:r>
              <a:rPr lang="en-AU" sz="1200" b="1" dirty="0" smtClean="0">
                <a:ea typeface="ヒラギノ角ゴ Pro W3" pitchFamily="124" charset="-128"/>
              </a:rPr>
              <a:t>:</a:t>
            </a:r>
          </a:p>
          <a:p>
            <a:r>
              <a:rPr lang="en-AU" sz="1200" dirty="0" smtClean="0">
                <a:ea typeface="ヒラギノ角ゴ Pro W3" pitchFamily="124" charset="-128"/>
              </a:rPr>
              <a:t>Maintain the National Accreditation Management System by  maintaining personal information on established database and  registering Referee courses as scheduled</a:t>
            </a:r>
          </a:p>
          <a:p>
            <a:r>
              <a:rPr lang="en-AU" sz="1200" dirty="0" smtClean="0">
                <a:ea typeface="ヒラギノ角ゴ Pro W3" pitchFamily="124" charset="-128"/>
              </a:rPr>
              <a:t>Processing completed courses and despatch accreditation certificates</a:t>
            </a:r>
          </a:p>
          <a:p>
            <a:r>
              <a:rPr lang="en-AU" sz="1200" dirty="0" smtClean="0">
                <a:ea typeface="ヒラギノ角ゴ Pro W3" pitchFamily="124" charset="-128"/>
              </a:rPr>
              <a:t>Reporting on current and target levels of accreditation to State Referees Development Officer and Zone Referees Development Coordinators</a:t>
            </a:r>
          </a:p>
          <a:p>
            <a:r>
              <a:rPr lang="en-AU" sz="1200" dirty="0" smtClean="0">
                <a:ea typeface="ヒラギノ角ゴ Pro W3" pitchFamily="124" charset="-128"/>
              </a:rPr>
              <a:t>Liaising with FFA Referee Education Coordinator, State Referees Development Officer and Zone staff to schedule referee and coach courses</a:t>
            </a:r>
          </a:p>
          <a:p>
            <a:r>
              <a:rPr lang="en-AU" sz="1200" dirty="0" smtClean="0">
                <a:ea typeface="ヒラギノ角ゴ Pro W3" pitchFamily="124" charset="-128"/>
              </a:rPr>
              <a:t>Despatching resources and participant lists for scheduled referee courses and clinics</a:t>
            </a:r>
          </a:p>
          <a:p>
            <a:r>
              <a:rPr lang="en-AU" sz="1200" dirty="0" smtClean="0">
                <a:ea typeface="ヒラギノ角ゴ Pro W3" pitchFamily="124" charset="-128"/>
              </a:rPr>
              <a:t>Ensuring the registration of all referees, referee instructors and referee assessors on the National Registration System</a:t>
            </a:r>
          </a:p>
          <a:p>
            <a:r>
              <a:rPr lang="en-AU" sz="1200" dirty="0" smtClean="0">
                <a:ea typeface="ヒラギノ角ゴ Pro W3" pitchFamily="124" charset="-128"/>
              </a:rPr>
              <a:t>Being responsible for the effective management of record keeping systems, database and distribution lists (electronic and manual) relevant to referee administration, discipline, development, assessment and training.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AU" sz="4000" dirty="0" smtClean="0">
                <a:ea typeface="ヒラギノ角ゴ Pro W3" pitchFamily="124" charset="-128"/>
              </a:rPr>
              <a:t>Zone Referee Development Coordinator</a:t>
            </a:r>
            <a:endParaRPr lang="en-AU" sz="4000" dirty="0" smtClean="0">
              <a:ea typeface="ヒラギノ角ゴ Pro W3" pitchFamily="124" charset="-128"/>
            </a:endParaRPr>
          </a:p>
        </p:txBody>
      </p:sp>
      <p:sp>
        <p:nvSpPr>
          <p:cNvPr id="5123" name="Content Placeholder 2"/>
          <p:cNvSpPr>
            <a:spLocks noGrp="1"/>
          </p:cNvSpPr>
          <p:nvPr>
            <p:ph idx="1"/>
          </p:nvPr>
        </p:nvSpPr>
        <p:spPr>
          <a:xfrm>
            <a:off x="194032" y="1907183"/>
            <a:ext cx="10282822" cy="4991100"/>
          </a:xfrm>
        </p:spPr>
        <p:txBody>
          <a:bodyPr/>
          <a:lstStyle/>
          <a:p>
            <a:pPr marL="0" indent="0">
              <a:buNone/>
            </a:pPr>
            <a:r>
              <a:rPr lang="en-AU" sz="1200" b="1" dirty="0" smtClean="0">
                <a:ea typeface="ヒラギノ角ゴ Pro W3" pitchFamily="124" charset="-128"/>
              </a:rPr>
              <a:t>In conjunction with the State Referee Development Officer, the Zone Referee Development Coordinator is a volunteer or paid position  responsible for  the overall growth and development of refereeing within their Zone, with particular emphasis on improving the structures and enhancing communication, together with raising the standard of referee education and coaching. </a:t>
            </a:r>
            <a:endParaRPr lang="en-AU" sz="1200" dirty="0" smtClean="0">
              <a:ea typeface="ヒラギノ角ゴ Pro W3" pitchFamily="124" charset="-128"/>
            </a:endParaRPr>
          </a:p>
          <a:p>
            <a:pPr>
              <a:buNone/>
            </a:pPr>
            <a:endParaRPr lang="en-AU" sz="1200" dirty="0" smtClean="0">
              <a:ea typeface="ヒラギノ角ゴ Pro W3" pitchFamily="124" charset="-128"/>
            </a:endParaRPr>
          </a:p>
          <a:p>
            <a:pPr>
              <a:buFont typeface="Arial" pitchFamily="34" charset="0"/>
              <a:buNone/>
            </a:pPr>
            <a:r>
              <a:rPr lang="en-AU" sz="1200" b="1" dirty="0" smtClean="0">
                <a:ea typeface="ヒラギノ角ゴ Pro W3" pitchFamily="124" charset="-128"/>
              </a:rPr>
              <a:t>Overview:</a:t>
            </a:r>
          </a:p>
          <a:p>
            <a:r>
              <a:rPr lang="en-AU" sz="1200" dirty="0" smtClean="0">
                <a:ea typeface="ヒラギノ角ゴ Pro W3" pitchFamily="124" charset="-128"/>
              </a:rPr>
              <a:t>Managing the Zone Referee Appointments Officer and or Zone Referees Coaches (where applicable) to ensure the coordination of all </a:t>
            </a:r>
            <a:r>
              <a:rPr lang="en-AU" sz="1200" dirty="0" smtClean="0">
                <a:ea typeface="ヒラギノ角ゴ Pro W3" pitchFamily="124" charset="-128"/>
              </a:rPr>
              <a:t>Match Official </a:t>
            </a:r>
            <a:r>
              <a:rPr lang="en-AU" sz="1200" dirty="0" smtClean="0">
                <a:ea typeface="ヒラギノ角ゴ Pro W3" pitchFamily="124" charset="-128"/>
              </a:rPr>
              <a:t>matters within Zone.</a:t>
            </a:r>
          </a:p>
          <a:p>
            <a:r>
              <a:rPr lang="en-AU" sz="1200" dirty="0" smtClean="0">
                <a:ea typeface="ヒラギノ角ゴ Pro W3" pitchFamily="124" charset="-128"/>
              </a:rPr>
              <a:t>In conjunction with the State </a:t>
            </a:r>
            <a:r>
              <a:rPr lang="en-AU" sz="1200" dirty="0" smtClean="0">
                <a:ea typeface="ヒラギノ角ゴ Pro W3" pitchFamily="124" charset="-128"/>
              </a:rPr>
              <a:t>Referees Administrator, manage the delivery of all FFA accreditation courses and ensure the coordination of Match Official Accreditations using the National Accreditation Management System</a:t>
            </a:r>
          </a:p>
          <a:p>
            <a:r>
              <a:rPr lang="en-AU" sz="1200" dirty="0" smtClean="0">
                <a:ea typeface="ヒラギノ角ゴ Pro W3" pitchFamily="124" charset="-128"/>
              </a:rPr>
              <a:t>In conjunction </a:t>
            </a:r>
            <a:r>
              <a:rPr lang="en-AU" sz="1200" dirty="0" smtClean="0">
                <a:ea typeface="ヒラギノ角ゴ Pro W3" pitchFamily="124" charset="-128"/>
              </a:rPr>
              <a:t>with the State Referees Development Officer, mentor FFA Accredited Course Instructors, promote </a:t>
            </a:r>
            <a:r>
              <a:rPr lang="en-AU" sz="1200" dirty="0" smtClean="0">
                <a:ea typeface="ヒラギノ角ゴ Pro W3" pitchFamily="124" charset="-128"/>
              </a:rPr>
              <a:t>Match Official </a:t>
            </a:r>
            <a:r>
              <a:rPr lang="en-AU" sz="1200" dirty="0" smtClean="0">
                <a:ea typeface="ヒラギノ角ゴ Pro W3" pitchFamily="124" charset="-128"/>
              </a:rPr>
              <a:t>education </a:t>
            </a:r>
            <a:r>
              <a:rPr lang="en-AU" sz="1200" dirty="0" smtClean="0">
                <a:ea typeface="ヒラギノ角ゴ Pro W3" pitchFamily="124" charset="-128"/>
              </a:rPr>
              <a:t>and training programs and coordination of recruitment and retention </a:t>
            </a:r>
            <a:r>
              <a:rPr lang="en-AU" sz="1200" dirty="0" smtClean="0">
                <a:ea typeface="ヒラギノ角ゴ Pro W3" pitchFamily="124" charset="-128"/>
              </a:rPr>
              <a:t>initiatives, coordinate Match </a:t>
            </a:r>
            <a:r>
              <a:rPr lang="en-AU" sz="1200" dirty="0" smtClean="0">
                <a:ea typeface="ヒラギノ角ゴ Pro W3" pitchFamily="124" charset="-128"/>
              </a:rPr>
              <a:t>Official </a:t>
            </a:r>
            <a:r>
              <a:rPr lang="en-AU" sz="1200" dirty="0" smtClean="0">
                <a:ea typeface="ヒラギノ角ゴ Pro W3" pitchFamily="124" charset="-128"/>
              </a:rPr>
              <a:t>Seminars and </a:t>
            </a:r>
            <a:r>
              <a:rPr lang="en-AU" sz="1200" dirty="0" smtClean="0">
                <a:ea typeface="ヒラギノ角ゴ Pro W3" pitchFamily="124" charset="-128"/>
              </a:rPr>
              <a:t>Match Official </a:t>
            </a:r>
            <a:r>
              <a:rPr lang="en-AU" sz="1200" dirty="0" smtClean="0">
                <a:ea typeface="ヒラギノ角ゴ Pro W3" pitchFamily="124" charset="-128"/>
              </a:rPr>
              <a:t>Development Programs</a:t>
            </a:r>
            <a:endParaRPr lang="en-AU" sz="1200" dirty="0" smtClean="0">
              <a:ea typeface="ヒラギノ角ゴ Pro W3" pitchFamily="124" charset="-128"/>
            </a:endParaRPr>
          </a:p>
          <a:p>
            <a:r>
              <a:rPr lang="en-AU" sz="1200" dirty="0" smtClean="0">
                <a:ea typeface="ヒラギノ角ゴ Pro W3" pitchFamily="124" charset="-128"/>
              </a:rPr>
              <a:t>Provide advice and material on </a:t>
            </a:r>
            <a:r>
              <a:rPr lang="en-AU" sz="1200" dirty="0" smtClean="0">
                <a:ea typeface="ヒラギノ角ゴ Pro W3" pitchFamily="124" charset="-128"/>
              </a:rPr>
              <a:t>Match Official </a:t>
            </a:r>
            <a:r>
              <a:rPr lang="en-AU" sz="1200" dirty="0" smtClean="0">
                <a:ea typeface="ヒラギノ角ゴ Pro W3" pitchFamily="124" charset="-128"/>
              </a:rPr>
              <a:t>matters to the Zone Executive</a:t>
            </a:r>
          </a:p>
          <a:p>
            <a:r>
              <a:rPr lang="en-AU" sz="1200" dirty="0" smtClean="0">
                <a:ea typeface="ヒラギノ角ゴ Pro W3" pitchFamily="124" charset="-128"/>
              </a:rPr>
              <a:t>Provide regular reports to the State Referees Development Officer</a:t>
            </a:r>
          </a:p>
          <a:p>
            <a:r>
              <a:rPr lang="en-AU" sz="1200" dirty="0" smtClean="0">
                <a:ea typeface="ヒラギノ角ゴ Pro W3" pitchFamily="124" charset="-128"/>
              </a:rPr>
              <a:t>In conjunction with the State Referees Development </a:t>
            </a:r>
            <a:r>
              <a:rPr lang="en-AU" sz="1200" dirty="0" smtClean="0">
                <a:ea typeface="ヒラギノ角ゴ Pro W3" pitchFamily="124" charset="-128"/>
              </a:rPr>
              <a:t>Officer, </a:t>
            </a:r>
            <a:r>
              <a:rPr lang="en-AU" sz="1200" dirty="0" smtClean="0">
                <a:ea typeface="ヒラギノ角ゴ Pro W3" pitchFamily="124" charset="-128"/>
              </a:rPr>
              <a:t>distribute </a:t>
            </a:r>
            <a:r>
              <a:rPr lang="en-AU" sz="1200" dirty="0" smtClean="0">
                <a:ea typeface="ヒラギノ角ゴ Pro W3" pitchFamily="124" charset="-128"/>
              </a:rPr>
              <a:t>regular communication to </a:t>
            </a:r>
            <a:r>
              <a:rPr lang="en-AU" sz="1200" dirty="0" smtClean="0">
                <a:ea typeface="ヒラギノ角ゴ Pro W3" pitchFamily="124" charset="-128"/>
              </a:rPr>
              <a:t>Match Officials</a:t>
            </a:r>
            <a:r>
              <a:rPr lang="en-AU" sz="1200" dirty="0" smtClean="0">
                <a:ea typeface="ヒラギノ角ゴ Pro W3" pitchFamily="124" charset="-128"/>
              </a:rPr>
              <a:t>, provide support </a:t>
            </a:r>
            <a:r>
              <a:rPr lang="en-AU" sz="1200" dirty="0" smtClean="0">
                <a:ea typeface="ヒラギノ角ゴ Pro W3" pitchFamily="124" charset="-128"/>
              </a:rPr>
              <a:t>to </a:t>
            </a:r>
            <a:r>
              <a:rPr lang="en-AU" sz="1200" dirty="0" smtClean="0">
                <a:ea typeface="ヒラギノ角ゴ Pro W3" pitchFamily="124" charset="-128"/>
              </a:rPr>
              <a:t>Zone Match Officials, </a:t>
            </a:r>
            <a:r>
              <a:rPr lang="en-AU" sz="1200" dirty="0" smtClean="0">
                <a:ea typeface="ヒラギノ角ゴ Pro W3" pitchFamily="124" charset="-128"/>
              </a:rPr>
              <a:t>including matters relating to the Laws of the Game</a:t>
            </a:r>
          </a:p>
          <a:p>
            <a:r>
              <a:rPr lang="en-AU" sz="1200" dirty="0" smtClean="0">
                <a:ea typeface="ヒラギノ角ゴ Pro W3" pitchFamily="124" charset="-128"/>
              </a:rPr>
              <a:t>In conjunction with the State Referees Development </a:t>
            </a:r>
            <a:r>
              <a:rPr lang="en-AU" sz="1200" dirty="0" smtClean="0">
                <a:ea typeface="ヒラギノ角ゴ Pro W3" pitchFamily="124" charset="-128"/>
              </a:rPr>
              <a:t>Officer, </a:t>
            </a:r>
            <a:r>
              <a:rPr lang="en-AU" sz="1200" dirty="0" smtClean="0">
                <a:ea typeface="ヒラギノ角ゴ Pro W3" pitchFamily="124" charset="-128"/>
              </a:rPr>
              <a:t>coordinate </a:t>
            </a:r>
            <a:r>
              <a:rPr lang="en-AU" sz="1200" dirty="0" smtClean="0">
                <a:ea typeface="ヒラギノ角ゴ Pro W3" pitchFamily="124" charset="-128"/>
              </a:rPr>
              <a:t>the </a:t>
            </a:r>
            <a:r>
              <a:rPr lang="en-AU" sz="1200" dirty="0" smtClean="0">
                <a:ea typeface="ヒラギノ角ゴ Pro W3" pitchFamily="124" charset="-128"/>
              </a:rPr>
              <a:t>Match Officials Development P</a:t>
            </a:r>
            <a:r>
              <a:rPr lang="en-AU" sz="1200" dirty="0" smtClean="0">
                <a:ea typeface="ヒラギノ角ゴ Pro W3" pitchFamily="124" charset="-128"/>
              </a:rPr>
              <a:t>athway </a:t>
            </a:r>
            <a:r>
              <a:rPr lang="en-AU" sz="1200" dirty="0" smtClean="0">
                <a:ea typeface="ヒラギノ角ゴ Pro W3" pitchFamily="124" charset="-128"/>
              </a:rPr>
              <a:t>within the Zone, </a:t>
            </a:r>
            <a:r>
              <a:rPr lang="en-AU" sz="1200" dirty="0" smtClean="0">
                <a:ea typeface="ヒラギノ角ゴ Pro W3" pitchFamily="124" charset="-128"/>
              </a:rPr>
              <a:t>provide </a:t>
            </a:r>
            <a:r>
              <a:rPr lang="en-AU" sz="1200" dirty="0" smtClean="0">
                <a:ea typeface="ヒラギノ角ゴ Pro W3" pitchFamily="124" charset="-128"/>
              </a:rPr>
              <a:t>coaching, assessment and advice for </a:t>
            </a:r>
            <a:r>
              <a:rPr lang="en-AU" sz="1200" dirty="0" smtClean="0">
                <a:ea typeface="ヒラギノ角ゴ Pro W3" pitchFamily="124" charset="-128"/>
              </a:rPr>
              <a:t>Zone Coaches where they exist.</a:t>
            </a:r>
            <a:endParaRPr lang="en-AU" sz="1200" dirty="0" smtClean="0">
              <a:ea typeface="ヒラギノ角ゴ Pro W3" pitchFamily="124" charset="-128"/>
            </a:endParaRPr>
          </a:p>
          <a:p>
            <a:pPr>
              <a:buFont typeface="Arial" pitchFamily="34" charset="0"/>
              <a:buNone/>
            </a:pPr>
            <a:r>
              <a:rPr lang="en-AU" sz="1200" b="1" dirty="0" smtClean="0">
                <a:ea typeface="ヒラギノ角ゴ Pro W3" pitchFamily="124" charset="-128"/>
              </a:rPr>
              <a:t>Accreditations:</a:t>
            </a:r>
          </a:p>
          <a:p>
            <a:r>
              <a:rPr lang="en-AU" sz="1200" dirty="0" smtClean="0">
                <a:ea typeface="ヒラギノ角ゴ Pro W3" pitchFamily="124" charset="-128"/>
              </a:rPr>
              <a:t>Current FFA Level 3 Instructor and Assessor or equivalent or be prepared to undertake training to gain</a:t>
            </a:r>
          </a:p>
          <a:p>
            <a:r>
              <a:rPr lang="en-AU" sz="1200" dirty="0" smtClean="0">
                <a:ea typeface="ヒラギノ角ゴ Pro W3" pitchFamily="124" charset="-128"/>
              </a:rPr>
              <a:t>Current FFA Level 3 Futsal Referee or equivalent or be prepared to undertake training to gain</a:t>
            </a:r>
          </a:p>
          <a:p>
            <a:r>
              <a:rPr lang="en-AU" sz="1200" dirty="0" smtClean="0">
                <a:ea typeface="ヒラギノ角ゴ Pro W3" pitchFamily="124" charset="-128"/>
              </a:rPr>
              <a:t>Current Referee Level 2 (Theory) or equivalent or be prepared to undertake training to gain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AU" sz="4000" dirty="0" smtClean="0">
                <a:ea typeface="ヒラギノ角ゴ Pro W3" pitchFamily="124" charset="-128"/>
              </a:rPr>
              <a:t>Zone Referee Appointments </a:t>
            </a:r>
            <a:r>
              <a:rPr lang="en-AU" sz="4000" dirty="0" smtClean="0">
                <a:ea typeface="ヒラギノ角ゴ Pro W3" pitchFamily="124" charset="-128"/>
              </a:rPr>
              <a:t>Officer</a:t>
            </a:r>
          </a:p>
        </p:txBody>
      </p:sp>
      <p:sp>
        <p:nvSpPr>
          <p:cNvPr id="7171" name="Content Placeholder 2"/>
          <p:cNvSpPr>
            <a:spLocks noGrp="1"/>
          </p:cNvSpPr>
          <p:nvPr>
            <p:ph idx="1"/>
          </p:nvPr>
        </p:nvSpPr>
        <p:spPr>
          <a:xfrm>
            <a:off x="534988" y="1992313"/>
            <a:ext cx="9618662" cy="4991100"/>
          </a:xfrm>
        </p:spPr>
        <p:txBody>
          <a:bodyPr/>
          <a:lstStyle/>
          <a:p>
            <a:pPr>
              <a:buFont typeface="Arial" pitchFamily="34" charset="0"/>
              <a:buNone/>
            </a:pPr>
            <a:endParaRPr lang="en-AU" sz="1200" dirty="0" smtClean="0">
              <a:ea typeface="ヒラギノ角ゴ Pro W3" pitchFamily="124" charset="-128"/>
            </a:endParaRPr>
          </a:p>
          <a:p>
            <a:pPr marL="0" indent="0">
              <a:buNone/>
            </a:pPr>
            <a:r>
              <a:rPr lang="en-AU" sz="1200" b="1" dirty="0" smtClean="0">
                <a:ea typeface="ヒラギノ角ゴ Pro W3" pitchFamily="124" charset="-128"/>
              </a:rPr>
              <a:t>Working closely with the Zone Referee Development Coordinator and the State Referees Appointments Officer, the Zone Referee Appointments Officer is a volunteer or paid position that appoints referees to the Zones designated non-elite competitions and other sanctioned matches</a:t>
            </a:r>
            <a:r>
              <a:rPr lang="en-AU" sz="1200" b="1" dirty="0" smtClean="0">
                <a:ea typeface="ヒラギノ角ゴ Pro W3" pitchFamily="124" charset="-128"/>
              </a:rPr>
              <a:t>. </a:t>
            </a:r>
            <a:endParaRPr lang="en-AU" sz="1200" b="1" dirty="0" smtClean="0">
              <a:ea typeface="ヒラギノ角ゴ Pro W3" pitchFamily="124" charset="-128"/>
            </a:endParaRPr>
          </a:p>
          <a:p>
            <a:pPr>
              <a:buFont typeface="Arial" pitchFamily="34" charset="0"/>
              <a:buNone/>
            </a:pPr>
            <a:endParaRPr lang="en-AU" sz="1200" dirty="0" smtClean="0">
              <a:ea typeface="ヒラギノ角ゴ Pro W3" pitchFamily="124" charset="-128"/>
            </a:endParaRPr>
          </a:p>
          <a:p>
            <a:pPr>
              <a:buFont typeface="Arial" pitchFamily="34" charset="0"/>
              <a:buNone/>
            </a:pPr>
            <a:r>
              <a:rPr lang="en-AU" sz="1200" b="1" dirty="0" smtClean="0">
                <a:ea typeface="ヒラギノ角ゴ Pro W3" pitchFamily="124" charset="-128"/>
              </a:rPr>
              <a:t>Overview:</a:t>
            </a:r>
          </a:p>
          <a:p>
            <a:r>
              <a:rPr lang="en-AU" sz="1200" dirty="0" smtClean="0">
                <a:ea typeface="ヒラギノ角ゴ Pro W3" pitchFamily="124" charset="-128"/>
              </a:rPr>
              <a:t>Managing the appointment of registered referees to all designated non-elite competition matches, designated school tournaments and other sanctioned matches via the National Referee Appointments System</a:t>
            </a:r>
          </a:p>
          <a:p>
            <a:r>
              <a:rPr lang="en-AU" sz="1200" dirty="0" smtClean="0">
                <a:ea typeface="ヒラギノ角ゴ Pro W3" pitchFamily="124" charset="-128"/>
              </a:rPr>
              <a:t>Managing the appointment of Referee Inspectors designated non-elite competition matches in accordance with the State Referees Technical Committee Chair or State Referee Development Officer requirements</a:t>
            </a:r>
          </a:p>
          <a:p>
            <a:r>
              <a:rPr lang="en-AU" sz="1200" dirty="0" smtClean="0">
                <a:ea typeface="ヒラギノ角ゴ Pro W3" pitchFamily="124" charset="-128"/>
              </a:rPr>
              <a:t>Implementing any special requirements of the Zone Referee’s Development Officer and the State Referees Appointments Officer when making appointments.</a:t>
            </a:r>
          </a:p>
          <a:p>
            <a:r>
              <a:rPr lang="en-AU" sz="1200" dirty="0" smtClean="0">
                <a:ea typeface="ヒラギノ角ゴ Pro W3" pitchFamily="124" charset="-128"/>
              </a:rPr>
              <a:t>Reporting any repeated unjustified withdrawals or rejections of appointments by referees to the Zone Referees Development Coordinator.</a:t>
            </a:r>
          </a:p>
          <a:p>
            <a:r>
              <a:rPr lang="en-AU" sz="1200" dirty="0" smtClean="0">
                <a:ea typeface="ヒラギノ角ゴ Pro W3" pitchFamily="124" charset="-128"/>
              </a:rPr>
              <a:t>Ensure the efficient management of financial systems associated with payments to match officials and invoicing of clubs for referee charges;</a:t>
            </a:r>
          </a:p>
          <a:p>
            <a:r>
              <a:rPr lang="en-AU" sz="1200" dirty="0" smtClean="0">
                <a:ea typeface="ヒラギノ角ゴ Pro W3" pitchFamily="124" charset="-128"/>
              </a:rPr>
              <a:t>Liaising with referees, competition managers and other clients by email, telephone or face-to-face.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AU" sz="4000" smtClean="0">
                <a:ea typeface="ヒラギノ角ゴ Pro W3" pitchFamily="124" charset="-128"/>
              </a:rPr>
              <a:t>Questions</a:t>
            </a:r>
          </a:p>
        </p:txBody>
      </p:sp>
      <p:sp>
        <p:nvSpPr>
          <p:cNvPr id="11267" name="Content Placeholder 2"/>
          <p:cNvSpPr>
            <a:spLocks noGrp="1"/>
          </p:cNvSpPr>
          <p:nvPr>
            <p:ph idx="1"/>
          </p:nvPr>
        </p:nvSpPr>
        <p:spPr/>
        <p:txBody>
          <a:bodyPr/>
          <a:lstStyle/>
          <a:p>
            <a:pPr algn="ctr">
              <a:buFont typeface="Arial" pitchFamily="34" charset="0"/>
              <a:buNone/>
            </a:pPr>
            <a:endParaRPr lang="en-AU" dirty="0" smtClean="0">
              <a:ea typeface="ヒラギノ角ゴ Pro W3" pitchFamily="124" charset="-128"/>
            </a:endParaRPr>
          </a:p>
          <a:p>
            <a:pPr algn="ctr">
              <a:buFont typeface="Arial" pitchFamily="34" charset="0"/>
              <a:buNone/>
            </a:pPr>
            <a:endParaRPr lang="en-AU" dirty="0" smtClean="0">
              <a:ea typeface="ヒラギノ角ゴ Pro W3" pitchFamily="124" charset="-128"/>
            </a:endParaRPr>
          </a:p>
          <a:p>
            <a:pPr algn="ctr">
              <a:buFont typeface="Arial" pitchFamily="34" charset="0"/>
              <a:buNone/>
            </a:pPr>
            <a:r>
              <a:rPr lang="en-AU" dirty="0" smtClean="0">
                <a:ea typeface="ヒラギノ角ゴ Pro W3" pitchFamily="124" charset="-128"/>
              </a:rPr>
              <a:t>Please contact the </a:t>
            </a:r>
            <a:r>
              <a:rPr lang="en-AU" dirty="0" smtClean="0">
                <a:ea typeface="ヒラギノ角ゴ Pro W3" pitchFamily="124" charset="-128"/>
              </a:rPr>
              <a:t>FQ Referees Department</a:t>
            </a:r>
            <a:endParaRPr lang="en-AU" dirty="0" smtClean="0">
              <a:ea typeface="ヒラギノ角ゴ Pro W3" pitchFamily="124" charset="-128"/>
            </a:endParaRPr>
          </a:p>
          <a:p>
            <a:pPr algn="ctr">
              <a:buFont typeface="Arial" pitchFamily="34" charset="0"/>
              <a:buNone/>
            </a:pPr>
            <a:r>
              <a:rPr lang="en-AU" dirty="0" smtClean="0">
                <a:ea typeface="ヒラギノ角ゴ Pro W3" pitchFamily="124" charset="-128"/>
              </a:rPr>
              <a:t>(</a:t>
            </a:r>
            <a:r>
              <a:rPr lang="en-AU" dirty="0" smtClean="0">
                <a:ea typeface="ヒラギノ角ゴ Pro W3" pitchFamily="124" charset="-128"/>
              </a:rPr>
              <a:t>07) 3208 2677</a:t>
            </a:r>
            <a:endParaRPr lang="en-AU" dirty="0" smtClean="0">
              <a:ea typeface="ヒラギノ角ゴ Pro W3" pitchFamily="124" charset="-128"/>
            </a:endParaRPr>
          </a:p>
          <a:p>
            <a:pPr algn="ctr">
              <a:buFont typeface="Arial" pitchFamily="34" charset="0"/>
              <a:buNone/>
            </a:pPr>
            <a:r>
              <a:rPr lang="en-AU" dirty="0" smtClean="0">
                <a:ea typeface="ヒラギノ角ゴ Pro W3" pitchFamily="124" charset="-128"/>
              </a:rPr>
              <a:t>admin@footballqueensland.com.au</a:t>
            </a:r>
            <a:endParaRPr lang="en-AU" dirty="0" smtClean="0">
              <a:ea typeface="ヒラギノ角ゴ Pro W3" pitchFamily="124" charset="-12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886</TotalTime>
  <Words>1477</Words>
  <Application>Microsoft Office PowerPoint</Application>
  <PresentationFormat>Custom</PresentationFormat>
  <Paragraphs>95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ヒラギノ角ゴ Pro W3</vt:lpstr>
      <vt:lpstr>Calibri</vt:lpstr>
      <vt:lpstr>Helvetica</vt:lpstr>
      <vt:lpstr>Office Theme</vt:lpstr>
      <vt:lpstr>Slide 1</vt:lpstr>
      <vt:lpstr>Management Overview</vt:lpstr>
      <vt:lpstr>State Referees Technical Committee</vt:lpstr>
      <vt:lpstr>State Referee Development Officer</vt:lpstr>
      <vt:lpstr>State Referee Appointments Officer</vt:lpstr>
      <vt:lpstr>State Referee Administrator</vt:lpstr>
      <vt:lpstr>Zone Referee Development Coordinator</vt:lpstr>
      <vt:lpstr>Zone Referee Appointments Officer</vt:lpstr>
      <vt:lpstr>Questions</vt:lpstr>
    </vt:vector>
  </TitlesOfParts>
  <Company>Shush Design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Collings</dc:creator>
  <cp:lastModifiedBy>grahaml</cp:lastModifiedBy>
  <cp:revision>89</cp:revision>
  <dcterms:created xsi:type="dcterms:W3CDTF">2012-07-03T01:23:11Z</dcterms:created>
  <dcterms:modified xsi:type="dcterms:W3CDTF">2015-12-04T03:54:03Z</dcterms:modified>
</cp:coreProperties>
</file>